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819" r:id="rId1"/>
    <p:sldMasterId id="2147483837" r:id="rId2"/>
    <p:sldMasterId id="2147483855" r:id="rId3"/>
  </p:sldMasterIdLst>
  <p:notesMasterIdLst>
    <p:notesMasterId r:id="rId29"/>
  </p:notesMasterIdLst>
  <p:sldIdLst>
    <p:sldId id="345" r:id="rId4"/>
    <p:sldId id="346" r:id="rId5"/>
    <p:sldId id="256" r:id="rId6"/>
    <p:sldId id="324" r:id="rId7"/>
    <p:sldId id="323" r:id="rId8"/>
    <p:sldId id="322" r:id="rId9"/>
    <p:sldId id="321" r:id="rId10"/>
    <p:sldId id="338" r:id="rId11"/>
    <p:sldId id="317" r:id="rId12"/>
    <p:sldId id="318" r:id="rId13"/>
    <p:sldId id="319" r:id="rId14"/>
    <p:sldId id="336" r:id="rId15"/>
    <p:sldId id="314" r:id="rId16"/>
    <p:sldId id="349" r:id="rId17"/>
    <p:sldId id="313" r:id="rId18"/>
    <p:sldId id="312" r:id="rId19"/>
    <p:sldId id="311" r:id="rId20"/>
    <p:sldId id="310" r:id="rId21"/>
    <p:sldId id="309" r:id="rId22"/>
    <p:sldId id="350" r:id="rId23"/>
    <p:sldId id="316" r:id="rId24"/>
    <p:sldId id="308" r:id="rId25"/>
    <p:sldId id="305" r:id="rId26"/>
    <p:sldId id="304" r:id="rId27"/>
    <p:sldId id="328" r:id="rId2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2D22"/>
    <a:srgbClr val="1D1F21"/>
    <a:srgbClr val="008000"/>
    <a:srgbClr val="BFDC9D"/>
    <a:srgbClr val="666633"/>
    <a:srgbClr val="333300"/>
    <a:srgbClr val="00CC00"/>
    <a:srgbClr val="AA9068"/>
    <a:srgbClr val="BECEC1"/>
    <a:srgbClr val="E0AC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7" autoAdjust="0"/>
    <p:restoredTop sz="96578" autoAdjust="0"/>
  </p:normalViewPr>
  <p:slideViewPr>
    <p:cSldViewPr snapToGrid="0">
      <p:cViewPr varScale="1">
        <p:scale>
          <a:sx n="105" d="100"/>
          <a:sy n="105" d="100"/>
        </p:scale>
        <p:origin x="144"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39BCF3-A293-429F-B11F-90B9F5B975F1}" type="datetimeFigureOut">
              <a:rPr lang="el-GR" smtClean="0"/>
              <a:t>24/11/2014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15568-BE38-4690-85CA-E80071884888}" type="slidenum">
              <a:rPr lang="el-GR" smtClean="0"/>
              <a:t>‹#›</a:t>
            </a:fld>
            <a:endParaRPr lang="el-GR"/>
          </a:p>
        </p:txBody>
      </p:sp>
    </p:spTree>
    <p:extLst>
      <p:ext uri="{BB962C8B-B14F-4D97-AF65-F5344CB8AC3E}">
        <p14:creationId xmlns:p14="http://schemas.microsoft.com/office/powerpoint/2010/main" val="925404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B0C8A6B-C3B3-4408-B27A-AA0A928F42EE}"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949269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B0C8A6B-C3B3-4408-B27A-AA0A928F42EE}"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940471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1BA15568-BE38-4690-85CA-E80071884888}" type="slidenum">
              <a:rPr lang="el-GR" smtClean="0"/>
              <a:t>3</a:t>
            </a:fld>
            <a:endParaRPr lang="el-GR"/>
          </a:p>
        </p:txBody>
      </p:sp>
    </p:spTree>
    <p:extLst>
      <p:ext uri="{BB962C8B-B14F-4D97-AF65-F5344CB8AC3E}">
        <p14:creationId xmlns:p14="http://schemas.microsoft.com/office/powerpoint/2010/main" val="71747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l-GR" smtClean="0"/>
              <a:t>Στυλ κύριου τίτλου</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154DAE8C-D2E5-4A9D-AEF5-A2CEF721E374}" type="datetimeFigureOut">
              <a:rPr lang="el-GR" smtClean="0"/>
              <a:t>24/11/2014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46E75D7-BA0D-42E6-AAFF-A13ECD67F0D2}" type="slidenum">
              <a:rPr lang="el-GR" smtClean="0"/>
              <a:t>‹#›</a:t>
            </a:fld>
            <a:endParaRPr lang="el-G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0527884"/>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p>
        </p:txBody>
      </p:sp>
      <p:sp>
        <p:nvSpPr>
          <p:cNvPr id="3" name="Date Placeholder 2"/>
          <p:cNvSpPr>
            <a:spLocks noGrp="1"/>
          </p:cNvSpPr>
          <p:nvPr>
            <p:ph type="dt" sz="half" idx="10"/>
          </p:nvPr>
        </p:nvSpPr>
        <p:spPr/>
        <p:txBody>
          <a:bodyPr/>
          <a:lstStyle/>
          <a:p>
            <a:fld id="{154DAE8C-D2E5-4A9D-AEF5-A2CEF721E374}" type="datetimeFigureOut">
              <a:rPr lang="el-GR" smtClean="0"/>
              <a:t>24/11/2014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1776174040"/>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l-GR" smtClean="0"/>
              <a:t>Στυλ κύριου τίτλου</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154DAE8C-D2E5-4A9D-AEF5-A2CEF721E374}" type="datetimeFigureOut">
              <a:rPr lang="el-GR" smtClean="0"/>
              <a:t>24/11/2014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66695738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l-GR" smtClean="0"/>
              <a:t>Στυλ κύριου τίτλου</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154DAE8C-D2E5-4A9D-AEF5-A2CEF721E374}" type="datetimeFigureOut">
              <a:rPr lang="el-GR" smtClean="0"/>
              <a:t>24/11/2014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46E75D7-BA0D-42E6-AAFF-A13ECD67F0D2}" type="slidenum">
              <a:rPr lang="el-GR" smtClean="0"/>
              <a:t>‹#›</a:t>
            </a:fld>
            <a:endParaRPr lang="el-G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21514984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l-GR" smtClean="0"/>
              <a:t>Στυλ κύριου τίτλου</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154DAE8C-D2E5-4A9D-AEF5-A2CEF721E374}" type="datetimeFigureOut">
              <a:rPr lang="el-GR" smtClean="0"/>
              <a:t>24/11/2014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860599418"/>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l-GR" smtClean="0"/>
              <a:t>Στυλ κύριου τίτλου</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l-GR" smtClean="0"/>
              <a:t>Στυλ υποδείγματος κειμένου</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154DAE8C-D2E5-4A9D-AEF5-A2CEF721E374}" type="datetimeFigureOut">
              <a:rPr lang="el-GR" smtClean="0"/>
              <a:t>24/11/2014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46E75D7-BA0D-42E6-AAFF-A13ECD67F0D2}" type="slidenum">
              <a:rPr lang="el-GR" smtClean="0"/>
              <a:t>‹#›</a:t>
            </a:fld>
            <a:endParaRPr lang="el-G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068263"/>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l-GR" smtClean="0"/>
              <a:t>Στυλ κύριου τίτλου</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l-GR" smtClean="0"/>
              <a:t>Στυλ υποδείγματος κειμένου</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154DAE8C-D2E5-4A9D-AEF5-A2CEF721E374}" type="datetimeFigureOut">
              <a:rPr lang="el-GR" smtClean="0"/>
              <a:t>24/11/2014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3122259684"/>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154DAE8C-D2E5-4A9D-AEF5-A2CEF721E374}" type="datetimeFigureOut">
              <a:rPr lang="el-GR" smtClean="0"/>
              <a:t>24/11/2014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1486022415"/>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154DAE8C-D2E5-4A9D-AEF5-A2CEF721E374}" type="datetimeFigureOut">
              <a:rPr lang="el-GR" smtClean="0"/>
              <a:t>24/11/2014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150379548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6" name="Group 5"/>
          <p:cNvGrpSpPr/>
          <p:nvPr/>
        </p:nvGrpSpPr>
        <p:grpSpPr>
          <a:xfrm>
            <a:off x="-2117" y="0"/>
            <a:ext cx="12194117"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155254" y="2226504"/>
            <a:ext cx="7890239" cy="2550877"/>
          </a:xfrm>
        </p:spPr>
        <p:txBody>
          <a:bodyPr anchor="b"/>
          <a:lstStyle>
            <a:lvl1pPr>
              <a:defRPr sz="4800"/>
            </a:lvl1pPr>
          </a:lstStyle>
          <a:p>
            <a:r>
              <a:rPr lang="el-GR" smtClean="0"/>
              <a:t>Στυλ κύριου τίτλου</a:t>
            </a:r>
            <a:endParaRPr lang="en-US" dirty="0"/>
          </a:p>
        </p:txBody>
      </p:sp>
      <p:sp>
        <p:nvSpPr>
          <p:cNvPr id="3" name="Subtitle 2"/>
          <p:cNvSpPr>
            <a:spLocks noGrp="1"/>
          </p:cNvSpPr>
          <p:nvPr>
            <p:ph type="subTitle" idx="1"/>
          </p:nvPr>
        </p:nvSpPr>
        <p:spPr>
          <a:xfrm>
            <a:off x="1155254" y="4777380"/>
            <a:ext cx="789023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bwMode="gray">
          <a:xfrm rot="5400000">
            <a:off x="10162541" y="1790691"/>
            <a:ext cx="990599" cy="304879"/>
          </a:xfrm>
        </p:spPr>
        <p:txBody>
          <a:bodyPr anchor="t"/>
          <a:lstStyle>
            <a:lvl1pPr algn="l">
              <a:defRPr b="0" i="0">
                <a:solidFill>
                  <a:schemeClr val="bg1">
                    <a:alpha val="60000"/>
                  </a:schemeClr>
                </a:solidFill>
              </a:defRPr>
            </a:lvl1pPr>
          </a:lstStyle>
          <a:p>
            <a:fld id="{078750D2-08F1-4CC6-ADCE-678E51503665}" type="datetimeFigureOut">
              <a:rPr lang="en-GB" smtClean="0">
                <a:solidFill>
                  <a:prstClr val="white">
                    <a:alpha val="60000"/>
                  </a:prstClr>
                </a:solidFill>
              </a:rPr>
              <a:pPr/>
              <a:t>24/11/2014</a:t>
            </a:fld>
            <a:endParaRPr lang="en-GB">
              <a:solidFill>
                <a:prstClr val="white">
                  <a:alpha val="60000"/>
                </a:prstClr>
              </a:solidFill>
            </a:endParaRPr>
          </a:p>
        </p:txBody>
      </p:sp>
      <p:sp>
        <p:nvSpPr>
          <p:cNvPr id="5" name="Footer Placeholder 4"/>
          <p:cNvSpPr>
            <a:spLocks noGrp="1"/>
          </p:cNvSpPr>
          <p:nvPr>
            <p:ph type="ftr" sz="quarter" idx="11"/>
          </p:nvPr>
        </p:nvSpPr>
        <p:spPr bwMode="gray">
          <a:xfrm rot="5400000">
            <a:off x="8958244" y="3226298"/>
            <a:ext cx="3859795" cy="304880"/>
          </a:xfrm>
        </p:spPr>
        <p:txBody>
          <a:bodyPr/>
          <a:lstStyle>
            <a:lvl1pPr>
              <a:defRPr b="0" i="0">
                <a:solidFill>
                  <a:schemeClr val="bg1">
                    <a:alpha val="60000"/>
                  </a:schemeClr>
                </a:solidFill>
              </a:defRPr>
            </a:lvl1pPr>
          </a:lstStyle>
          <a:p>
            <a:endParaRPr lang="en-GB">
              <a:solidFill>
                <a:prstClr val="white">
                  <a:alpha val="60000"/>
                </a:prstClr>
              </a:solidFill>
            </a:endParaRPr>
          </a:p>
        </p:txBody>
      </p:sp>
      <p:sp>
        <p:nvSpPr>
          <p:cNvPr id="11" name="Rectangle 10"/>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1976398380"/>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1154627" y="927099"/>
            <a:ext cx="8458229" cy="709865"/>
          </a:xfrm>
        </p:spPr>
        <p:txBody>
          <a:bodyPr anchor="ctr"/>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5" name="Footer Placeholder 4"/>
          <p:cNvSpPr>
            <a:spLocks noGrp="1"/>
          </p:cNvSpPr>
          <p:nvPr>
            <p:ph type="ftr" sz="quarter" idx="11"/>
          </p:nvPr>
        </p:nvSpPr>
        <p:spPr/>
        <p:txBody>
          <a:bodyPr/>
          <a:lstStyle/>
          <a:p>
            <a:endParaRPr lang="en-GB">
              <a:solidFill>
                <a:srgbClr val="B31166"/>
              </a:solidFill>
            </a:endParaRPr>
          </a:p>
        </p:txBody>
      </p:sp>
      <p:sp>
        <p:nvSpPr>
          <p:cNvPr id="6" name="Slide Number Placeholder 5"/>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522826106"/>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nchor="ct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154DAE8C-D2E5-4A9D-AEF5-A2CEF721E374}" type="datetimeFigureOut">
              <a:rPr lang="el-GR" smtClean="0"/>
              <a:t>24/11/2014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1755337815"/>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grpSp>
        <p:nvGrpSpPr>
          <p:cNvPr id="7" name="Group 6"/>
          <p:cNvGrpSpPr/>
          <p:nvPr/>
        </p:nvGrpSpPr>
        <p:grpSpPr>
          <a:xfrm>
            <a:off x="-2117" y="0"/>
            <a:ext cx="12194117"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70045" y="2257588"/>
            <a:ext cx="4120896" cy="3020344"/>
          </a:xfrm>
        </p:spPr>
        <p:txBody>
          <a:bodyPr anchor="ctr"/>
          <a:lstStyle>
            <a:lvl1pPr algn="l">
              <a:defRPr sz="32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6825682" y="2257588"/>
            <a:ext cx="4110021"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5" name="Footer Placeholder 4"/>
          <p:cNvSpPr>
            <a:spLocks noGrp="1"/>
          </p:cNvSpPr>
          <p:nvPr>
            <p:ph type="ftr" sz="quarter" idx="11"/>
          </p:nvPr>
        </p:nvSpPr>
        <p:spPr/>
        <p:txBody>
          <a:bodyPr/>
          <a:lstStyle/>
          <a:p>
            <a:endParaRPr lang="en-GB">
              <a:solidFill>
                <a:srgbClr val="B31166"/>
              </a:solidFill>
            </a:endParaRPr>
          </a:p>
        </p:txBody>
      </p:sp>
      <p:sp>
        <p:nvSpPr>
          <p:cNvPr id="8" name="Rectangle 7"/>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1782483560"/>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l-GR" smtClean="0"/>
              <a:t>Στυλ κύριου τίτλου</a:t>
            </a:r>
            <a:endParaRPr lang="en-US" dirty="0"/>
          </a:p>
        </p:txBody>
      </p:sp>
      <p:sp>
        <p:nvSpPr>
          <p:cNvPr id="3" name="Content Placeholder 2"/>
          <p:cNvSpPr>
            <a:spLocks noGrp="1"/>
          </p:cNvSpPr>
          <p:nvPr>
            <p:ph sz="half" idx="1"/>
          </p:nvPr>
        </p:nvSpPr>
        <p:spPr>
          <a:xfrm>
            <a:off x="1155253" y="2489201"/>
            <a:ext cx="4849307" cy="3530603"/>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187441" y="2489203"/>
            <a:ext cx="4849307" cy="3530600"/>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6" name="Footer Placeholder 5"/>
          <p:cNvSpPr>
            <a:spLocks noGrp="1"/>
          </p:cNvSpPr>
          <p:nvPr>
            <p:ph type="ftr" sz="quarter" idx="11"/>
          </p:nvPr>
        </p:nvSpPr>
        <p:spPr/>
        <p:txBody>
          <a:bodyPr/>
          <a:lstStyle/>
          <a:p>
            <a:endParaRPr lang="en-GB">
              <a:solidFill>
                <a:srgbClr val="B31166"/>
              </a:solidFill>
            </a:endParaRPr>
          </a:p>
        </p:txBody>
      </p:sp>
      <p:sp>
        <p:nvSpPr>
          <p:cNvPr id="7" name="Slide Number Placeholder 6"/>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638955320"/>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1159891" y="2489200"/>
            <a:ext cx="4844669"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155253" y="3248491"/>
            <a:ext cx="4849307" cy="2771311"/>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187442" y="2489201"/>
            <a:ext cx="4849305"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6187441" y="3245836"/>
            <a:ext cx="4849307" cy="2773967"/>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8" name="Footer Placeholder 7"/>
          <p:cNvSpPr>
            <a:spLocks noGrp="1"/>
          </p:cNvSpPr>
          <p:nvPr>
            <p:ph type="ftr" sz="quarter" idx="11"/>
          </p:nvPr>
        </p:nvSpPr>
        <p:spPr/>
        <p:txBody>
          <a:bodyPr/>
          <a:lstStyle/>
          <a:p>
            <a:endParaRPr lang="en-GB">
              <a:solidFill>
                <a:srgbClr val="B31166"/>
              </a:solidFill>
            </a:endParaRPr>
          </a:p>
        </p:txBody>
      </p:sp>
      <p:sp>
        <p:nvSpPr>
          <p:cNvPr id="9" name="Slide Number Placeholder 8"/>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485916162"/>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4" name="Footer Placeholder 3"/>
          <p:cNvSpPr>
            <a:spLocks noGrp="1"/>
          </p:cNvSpPr>
          <p:nvPr>
            <p:ph type="ftr" sz="quarter" idx="11"/>
          </p:nvPr>
        </p:nvSpPr>
        <p:spPr/>
        <p:txBody>
          <a:bodyPr/>
          <a:lstStyle/>
          <a:p>
            <a:endParaRPr lang="en-GB">
              <a:solidFill>
                <a:srgbClr val="B31166"/>
              </a:solidFill>
            </a:endParaRPr>
          </a:p>
        </p:txBody>
      </p:sp>
      <p:sp>
        <p:nvSpPr>
          <p:cNvPr id="5" name="Slide Number Placeholder 4"/>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628411374"/>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Rectangle 4"/>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3" name="Footer Placeholder 2"/>
          <p:cNvSpPr>
            <a:spLocks noGrp="1"/>
          </p:cNvSpPr>
          <p:nvPr>
            <p:ph type="ftr" sz="quarter" idx="11"/>
          </p:nvPr>
        </p:nvSpPr>
        <p:spPr/>
        <p:txBody>
          <a:bodyPr/>
          <a:lstStyle/>
          <a:p>
            <a:endParaRPr lang="en-GB">
              <a:solidFill>
                <a:srgbClr val="B31166"/>
              </a:solidFill>
            </a:endParaRPr>
          </a:p>
        </p:txBody>
      </p:sp>
      <p:sp>
        <p:nvSpPr>
          <p:cNvPr id="4" name="Slide Number Placeholder 3"/>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77703387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grpSp>
        <p:nvGrpSpPr>
          <p:cNvPr id="8" name="Group 7"/>
          <p:cNvGrpSpPr/>
          <p:nvPr/>
        </p:nvGrpSpPr>
        <p:grpSpPr>
          <a:xfrm>
            <a:off x="-2117" y="0"/>
            <a:ext cx="12194117"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3" y="1447800"/>
            <a:ext cx="3616787" cy="1495588"/>
          </a:xfrm>
        </p:spPr>
        <p:txBody>
          <a:bodyPr anchor="b"/>
          <a:lstStyle>
            <a:lvl1pPr algn="l">
              <a:defRPr sz="2400" b="0"/>
            </a:lvl1pPr>
          </a:lstStyle>
          <a:p>
            <a:r>
              <a:rPr lang="el-GR" smtClean="0"/>
              <a:t>Στυλ κύριου τίτλου</a:t>
            </a:r>
            <a:endParaRPr lang="en-US" dirty="0"/>
          </a:p>
        </p:txBody>
      </p:sp>
      <p:sp>
        <p:nvSpPr>
          <p:cNvPr id="3" name="Content Placeholder 2"/>
          <p:cNvSpPr>
            <a:spLocks noGrp="1"/>
          </p:cNvSpPr>
          <p:nvPr>
            <p:ph idx="1"/>
          </p:nvPr>
        </p:nvSpPr>
        <p:spPr>
          <a:xfrm>
            <a:off x="6091903" y="1447800"/>
            <a:ext cx="4843800" cy="4572000"/>
          </a:xfrm>
        </p:spPr>
        <p:txBody>
          <a:bodyPr anchor="ct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bwMode="gray">
          <a:xfrm>
            <a:off x="1155256" y="3086846"/>
            <a:ext cx="3616785"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6" name="Footer Placeholder 5"/>
          <p:cNvSpPr>
            <a:spLocks noGrp="1"/>
          </p:cNvSpPr>
          <p:nvPr>
            <p:ph type="ftr" sz="quarter" idx="11"/>
          </p:nvPr>
        </p:nvSpPr>
        <p:spPr/>
        <p:txBody>
          <a:bodyPr/>
          <a:lstStyle/>
          <a:p>
            <a:endParaRPr lang="en-GB">
              <a:solidFill>
                <a:srgbClr val="B31166"/>
              </a:solidFill>
            </a:endParaRPr>
          </a:p>
        </p:txBody>
      </p:sp>
      <p:sp>
        <p:nvSpPr>
          <p:cNvPr id="9" name="Rectangle 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723347378"/>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grpSp>
        <p:nvGrpSpPr>
          <p:cNvPr id="8" name="Group 7"/>
          <p:cNvGrpSpPr/>
          <p:nvPr/>
        </p:nvGrpSpPr>
        <p:grpSpPr>
          <a:xfrm>
            <a:off x="-2117" y="0"/>
            <a:ext cx="12194117"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4" y="1381390"/>
            <a:ext cx="3982785" cy="157480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6297212" y="1320800"/>
            <a:ext cx="3721469"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5254" y="3086100"/>
            <a:ext cx="3982785"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6" name="Footer Placeholder 5"/>
          <p:cNvSpPr>
            <a:spLocks noGrp="1"/>
          </p:cNvSpPr>
          <p:nvPr>
            <p:ph type="ftr" sz="quarter" idx="11"/>
          </p:nvPr>
        </p:nvSpPr>
        <p:spPr/>
        <p:txBody>
          <a:bodyPr/>
          <a:lstStyle/>
          <a:p>
            <a:endParaRPr lang="en-GB">
              <a:solidFill>
                <a:srgbClr val="B31166"/>
              </a:solidFill>
            </a:endParaRPr>
          </a:p>
        </p:txBody>
      </p:sp>
      <p:sp>
        <p:nvSpPr>
          <p:cNvPr id="10" name="Rectangle 9"/>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1670771326"/>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Πανοραμική εικόνα με λεζάντα">
    <p:spTree>
      <p:nvGrpSpPr>
        <p:cNvPr id="1" name=""/>
        <p:cNvGrpSpPr/>
        <p:nvPr/>
      </p:nvGrpSpPr>
      <p:grpSpPr>
        <a:xfrm>
          <a:off x="0" y="0"/>
          <a:ext cx="0" cy="0"/>
          <a:chOff x="0" y="0"/>
          <a:chExt cx="0" cy="0"/>
        </a:xfrm>
      </p:grpSpPr>
      <p:grpSp>
        <p:nvGrpSpPr>
          <p:cNvPr id="8" name="Group 7"/>
          <p:cNvGrpSpPr/>
          <p:nvPr/>
        </p:nvGrpSpPr>
        <p:grpSpPr>
          <a:xfrm>
            <a:off x="-2117" y="0"/>
            <a:ext cx="12194117"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5" y="4961454"/>
            <a:ext cx="8562672" cy="56673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1155255" y="685800"/>
            <a:ext cx="8562672"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bwMode="gray">
          <a:xfrm>
            <a:off x="1155253" y="5528192"/>
            <a:ext cx="8562672"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6" name="Footer Placeholder 5"/>
          <p:cNvSpPr>
            <a:spLocks noGrp="1"/>
          </p:cNvSpPr>
          <p:nvPr>
            <p:ph type="ftr" sz="quarter" idx="11"/>
          </p:nvPr>
        </p:nvSpPr>
        <p:spPr/>
        <p:txBody>
          <a:bodyPr/>
          <a:lstStyle/>
          <a:p>
            <a:endParaRPr lang="en-GB">
              <a:solidFill>
                <a:srgbClr val="B31166"/>
              </a:solidFill>
            </a:endParaRPr>
          </a:p>
        </p:txBody>
      </p:sp>
      <p:sp>
        <p:nvSpPr>
          <p:cNvPr id="10" name="Rectangle 9"/>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4226304681"/>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Τίτλος και λεζάντα">
    <p:spTree>
      <p:nvGrpSpPr>
        <p:cNvPr id="1" name=""/>
        <p:cNvGrpSpPr/>
        <p:nvPr/>
      </p:nvGrpSpPr>
      <p:grpSpPr>
        <a:xfrm>
          <a:off x="0" y="0"/>
          <a:ext cx="0" cy="0"/>
          <a:chOff x="0" y="0"/>
          <a:chExt cx="0" cy="0"/>
        </a:xfrm>
      </p:grpSpPr>
      <p:grpSp>
        <p:nvGrpSpPr>
          <p:cNvPr id="3" name="Group 2"/>
          <p:cNvGrpSpPr/>
          <p:nvPr/>
        </p:nvGrpSpPr>
        <p:grpSpPr>
          <a:xfrm>
            <a:off x="-2117" y="0"/>
            <a:ext cx="12194117"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4" y="927100"/>
            <a:ext cx="8562673" cy="1692720"/>
          </a:xfrm>
        </p:spPr>
        <p:txBody>
          <a:bodyPr/>
          <a:lstStyle>
            <a:lvl1pPr>
              <a:defRPr sz="3600"/>
            </a:lvl1pPr>
          </a:lstStyle>
          <a:p>
            <a:r>
              <a:rPr lang="el-GR" smtClean="0"/>
              <a:t>Στυλ κύριου τίτλου</a:t>
            </a:r>
            <a:endParaRPr lang="en-US" dirty="0"/>
          </a:p>
        </p:txBody>
      </p:sp>
      <p:sp>
        <p:nvSpPr>
          <p:cNvPr id="13" name="Text Placeholder 3"/>
          <p:cNvSpPr>
            <a:spLocks noGrp="1"/>
          </p:cNvSpPr>
          <p:nvPr>
            <p:ph type="body" sz="half" idx="2"/>
          </p:nvPr>
        </p:nvSpPr>
        <p:spPr>
          <a:xfrm>
            <a:off x="1155254" y="3488024"/>
            <a:ext cx="8562673"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5" name="Footer Placeholder 4"/>
          <p:cNvSpPr>
            <a:spLocks noGrp="1"/>
          </p:cNvSpPr>
          <p:nvPr>
            <p:ph type="ftr" sz="quarter" idx="11"/>
          </p:nvPr>
        </p:nvSpPr>
        <p:spPr/>
        <p:txBody>
          <a:bodyPr/>
          <a:lstStyle/>
          <a:p>
            <a:endParaRPr lang="en-GB">
              <a:solidFill>
                <a:srgbClr val="B31166"/>
              </a:solidFill>
            </a:endParaRPr>
          </a:p>
        </p:txBody>
      </p:sp>
      <p:sp>
        <p:nvSpPr>
          <p:cNvPr id="8" name="Rectangle 7"/>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42994499"/>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Εισαγωγικά με λεζάντα">
    <p:spTree>
      <p:nvGrpSpPr>
        <p:cNvPr id="1" name=""/>
        <p:cNvGrpSpPr/>
        <p:nvPr/>
      </p:nvGrpSpPr>
      <p:grpSpPr>
        <a:xfrm>
          <a:off x="0" y="0"/>
          <a:ext cx="0" cy="0"/>
          <a:chOff x="0" y="0"/>
          <a:chExt cx="0" cy="0"/>
        </a:xfrm>
      </p:grpSpPr>
      <p:grpSp>
        <p:nvGrpSpPr>
          <p:cNvPr id="3" name="Group 2"/>
          <p:cNvGrpSpPr/>
          <p:nvPr/>
        </p:nvGrpSpPr>
        <p:grpSpPr>
          <a:xfrm>
            <a:off x="-2117" y="0"/>
            <a:ext cx="12194117"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3" name="TextBox 22"/>
          <p:cNvSpPr txBox="1"/>
          <p:nvPr/>
        </p:nvSpPr>
        <p:spPr bwMode="gray">
          <a:xfrm>
            <a:off x="863241" y="651691"/>
            <a:ext cx="802121" cy="1323439"/>
          </a:xfrm>
          <a:prstGeom prst="rect">
            <a:avLst/>
          </a:prstGeom>
          <a:noFill/>
        </p:spPr>
        <p:txBody>
          <a:bodyPr wrap="square" rtlCol="0">
            <a:spAutoFit/>
          </a:bodyPr>
          <a:lstStyle/>
          <a:p>
            <a:pPr algn="r"/>
            <a:r>
              <a:rPr lang="en-US" sz="8000" dirty="0">
                <a:solidFill>
                  <a:srgbClr val="B31166">
                    <a:lumMod val="60000"/>
                    <a:lumOff val="40000"/>
                  </a:srgbClr>
                </a:solidFill>
                <a:latin typeface="Arial"/>
                <a:cs typeface="Arial"/>
              </a:rPr>
              <a:t>“</a:t>
            </a:r>
          </a:p>
        </p:txBody>
      </p:sp>
      <p:sp>
        <p:nvSpPr>
          <p:cNvPr id="14" name="TextBox 13"/>
          <p:cNvSpPr txBox="1"/>
          <p:nvPr/>
        </p:nvSpPr>
        <p:spPr bwMode="gray">
          <a:xfrm>
            <a:off x="9425892" y="2900293"/>
            <a:ext cx="825417" cy="1323439"/>
          </a:xfrm>
          <a:prstGeom prst="rect">
            <a:avLst/>
          </a:prstGeom>
          <a:noFill/>
        </p:spPr>
        <p:txBody>
          <a:bodyPr wrap="square" rtlCol="0">
            <a:spAutoFit/>
          </a:bodyPr>
          <a:lstStyle/>
          <a:p>
            <a:pPr algn="r"/>
            <a:r>
              <a:rPr lang="en-US" sz="80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04081" y="927100"/>
            <a:ext cx="8213847" cy="2882179"/>
          </a:xfrm>
        </p:spPr>
        <p:txBody>
          <a:bodyPr anchor="ctr"/>
          <a:lstStyle>
            <a:lvl1pPr>
              <a:defRPr sz="3600"/>
            </a:lvl1pPr>
          </a:lstStyle>
          <a:p>
            <a:r>
              <a:rPr lang="el-GR" smtClean="0"/>
              <a:t>Στυλ κύριου τίτλου</a:t>
            </a:r>
            <a:endParaRPr lang="en-US" dirty="0"/>
          </a:p>
        </p:txBody>
      </p:sp>
      <p:sp>
        <p:nvSpPr>
          <p:cNvPr id="17" name="Text Placeholder 3"/>
          <p:cNvSpPr>
            <a:spLocks noGrp="1"/>
          </p:cNvSpPr>
          <p:nvPr>
            <p:ph type="body" sz="half" idx="13"/>
          </p:nvPr>
        </p:nvSpPr>
        <p:spPr bwMode="gray">
          <a:xfrm>
            <a:off x="1849705" y="3809279"/>
            <a:ext cx="7528191"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6" name="Text Placeholder 3"/>
          <p:cNvSpPr>
            <a:spLocks noGrp="1"/>
          </p:cNvSpPr>
          <p:nvPr>
            <p:ph type="body" sz="half" idx="2"/>
          </p:nvPr>
        </p:nvSpPr>
        <p:spPr>
          <a:xfrm>
            <a:off x="1155254" y="5000817"/>
            <a:ext cx="8458231"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5" name="Footer Placeholder 4"/>
          <p:cNvSpPr>
            <a:spLocks noGrp="1"/>
          </p:cNvSpPr>
          <p:nvPr>
            <p:ph type="ftr" sz="quarter" idx="11"/>
          </p:nvPr>
        </p:nvSpPr>
        <p:spPr/>
        <p:txBody>
          <a:bodyPr/>
          <a:lstStyle/>
          <a:p>
            <a:endParaRPr lang="en-GB">
              <a:solidFill>
                <a:srgbClr val="B31166"/>
              </a:solidFill>
            </a:endParaRPr>
          </a:p>
        </p:txBody>
      </p:sp>
      <p:sp>
        <p:nvSpPr>
          <p:cNvPr id="9" name="Rectangle 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897195366"/>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l-GR" smtClean="0"/>
              <a:t>Στυλ κύριου τίτλου</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154DAE8C-D2E5-4A9D-AEF5-A2CEF721E374}" type="datetimeFigureOut">
              <a:rPr lang="el-GR" smtClean="0"/>
              <a:t>24/11/2014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974792561"/>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Κάρτα ονόματος">
    <p:spTree>
      <p:nvGrpSpPr>
        <p:cNvPr id="1" name=""/>
        <p:cNvGrpSpPr/>
        <p:nvPr/>
      </p:nvGrpSpPr>
      <p:grpSpPr>
        <a:xfrm>
          <a:off x="0" y="0"/>
          <a:ext cx="0" cy="0"/>
          <a:chOff x="0" y="0"/>
          <a:chExt cx="0" cy="0"/>
        </a:xfrm>
      </p:grpSpPr>
      <p:grpSp>
        <p:nvGrpSpPr>
          <p:cNvPr id="9" name="Group 8"/>
          <p:cNvGrpSpPr/>
          <p:nvPr/>
        </p:nvGrpSpPr>
        <p:grpSpPr>
          <a:xfrm>
            <a:off x="-2117" y="0"/>
            <a:ext cx="12194117"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4" y="2057400"/>
            <a:ext cx="8562673" cy="2095500"/>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155255" y="5024909"/>
            <a:ext cx="8562672"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5" name="Footer Placeholder 4"/>
          <p:cNvSpPr>
            <a:spLocks noGrp="1"/>
          </p:cNvSpPr>
          <p:nvPr>
            <p:ph type="ftr" sz="quarter" idx="11"/>
          </p:nvPr>
        </p:nvSpPr>
        <p:spPr/>
        <p:txBody>
          <a:bodyPr/>
          <a:lstStyle/>
          <a:p>
            <a:endParaRPr lang="en-GB">
              <a:solidFill>
                <a:srgbClr val="B31166"/>
              </a:solidFill>
            </a:endParaRPr>
          </a:p>
        </p:txBody>
      </p:sp>
      <p:sp>
        <p:nvSpPr>
          <p:cNvPr id="7" name="Rectangle 6"/>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586737211"/>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a:xfrm>
            <a:off x="1155254" y="927100"/>
            <a:ext cx="8564791" cy="709864"/>
          </a:xfrm>
        </p:spPr>
        <p:txBody>
          <a:bodyPr/>
          <a:lstStyle>
            <a:lvl1pPr>
              <a:defRPr sz="3200"/>
            </a:lvl1pPr>
          </a:lstStyle>
          <a:p>
            <a:r>
              <a:rPr lang="el-GR" smtClean="0"/>
              <a:t>Στυλ κύριου τίτλου</a:t>
            </a:r>
            <a:endParaRPr lang="en-US" dirty="0"/>
          </a:p>
        </p:txBody>
      </p:sp>
      <p:sp>
        <p:nvSpPr>
          <p:cNvPr id="3" name="Text Placeholder 2"/>
          <p:cNvSpPr>
            <a:spLocks noGrp="1"/>
          </p:cNvSpPr>
          <p:nvPr>
            <p:ph type="body" idx="1"/>
          </p:nvPr>
        </p:nvSpPr>
        <p:spPr>
          <a:xfrm>
            <a:off x="1155253" y="2489200"/>
            <a:ext cx="3084576"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2" name="Text Placeholder 3"/>
          <p:cNvSpPr>
            <a:spLocks noGrp="1"/>
          </p:cNvSpPr>
          <p:nvPr>
            <p:ph type="body" sz="half" idx="15"/>
          </p:nvPr>
        </p:nvSpPr>
        <p:spPr>
          <a:xfrm>
            <a:off x="1155253" y="3147164"/>
            <a:ext cx="3084576"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Text Placeholder 4"/>
          <p:cNvSpPr>
            <a:spLocks noGrp="1"/>
          </p:cNvSpPr>
          <p:nvPr>
            <p:ph type="body" sz="quarter" idx="3"/>
          </p:nvPr>
        </p:nvSpPr>
        <p:spPr>
          <a:xfrm>
            <a:off x="4540819" y="2489200"/>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3" name="Text Placeholder 3"/>
          <p:cNvSpPr>
            <a:spLocks noGrp="1"/>
          </p:cNvSpPr>
          <p:nvPr>
            <p:ph type="body" sz="half" idx="16"/>
          </p:nvPr>
        </p:nvSpPr>
        <p:spPr>
          <a:xfrm>
            <a:off x="4544628" y="3147164"/>
            <a:ext cx="3091891"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4" name="Text Placeholder 4"/>
          <p:cNvSpPr>
            <a:spLocks noGrp="1"/>
          </p:cNvSpPr>
          <p:nvPr>
            <p:ph type="body" sz="quarter" idx="13"/>
          </p:nvPr>
        </p:nvSpPr>
        <p:spPr>
          <a:xfrm>
            <a:off x="7944856" y="2489200"/>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4" name="Text Placeholder 3"/>
          <p:cNvSpPr>
            <a:spLocks noGrp="1"/>
          </p:cNvSpPr>
          <p:nvPr>
            <p:ph type="body" sz="half" idx="17"/>
          </p:nvPr>
        </p:nvSpPr>
        <p:spPr>
          <a:xfrm>
            <a:off x="7947914" y="3147164"/>
            <a:ext cx="3088833"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cxnSp>
        <p:nvCxnSpPr>
          <p:cNvPr id="17" name="Straight Connector 16"/>
          <p:cNvCxnSpPr/>
          <p:nvPr/>
        </p:nvCxnSpPr>
        <p:spPr>
          <a:xfrm>
            <a:off x="4392707"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9936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8" name="Footer Placeholder 7"/>
          <p:cNvSpPr>
            <a:spLocks noGrp="1"/>
          </p:cNvSpPr>
          <p:nvPr>
            <p:ph type="ftr" sz="quarter" idx="11"/>
          </p:nvPr>
        </p:nvSpPr>
        <p:spPr/>
        <p:txBody>
          <a:bodyPr/>
          <a:lstStyle/>
          <a:p>
            <a:endParaRPr lang="en-GB">
              <a:solidFill>
                <a:srgbClr val="B31166"/>
              </a:solidFill>
            </a:endParaRPr>
          </a:p>
        </p:txBody>
      </p:sp>
      <p:sp>
        <p:nvSpPr>
          <p:cNvPr id="9" name="Slide Number Placeholder 8"/>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393732035"/>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a:xfrm>
            <a:off x="1155253" y="927100"/>
            <a:ext cx="8460347" cy="709864"/>
          </a:xfrm>
        </p:spPr>
        <p:txBody>
          <a:bodyPr/>
          <a:lstStyle>
            <a:lvl1pPr>
              <a:defRPr sz="3200"/>
            </a:lvl1pPr>
          </a:lstStyle>
          <a:p>
            <a:r>
              <a:rPr lang="el-GR" smtClean="0"/>
              <a:t>Στυλ κύριου τίτλου</a:t>
            </a:r>
            <a:endParaRPr lang="en-US" dirty="0"/>
          </a:p>
        </p:txBody>
      </p:sp>
      <p:sp>
        <p:nvSpPr>
          <p:cNvPr id="3" name="Text Placeholder 2"/>
          <p:cNvSpPr>
            <a:spLocks noGrp="1"/>
          </p:cNvSpPr>
          <p:nvPr>
            <p:ph type="body" idx="1"/>
          </p:nvPr>
        </p:nvSpPr>
        <p:spPr>
          <a:xfrm>
            <a:off x="1155253" y="4179596"/>
            <a:ext cx="3084576"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2" name="Picture Placeholder 2"/>
          <p:cNvSpPr>
            <a:spLocks noGrp="1" noChangeAspect="1"/>
          </p:cNvSpPr>
          <p:nvPr>
            <p:ph type="pic" idx="15"/>
          </p:nvPr>
        </p:nvSpPr>
        <p:spPr>
          <a:xfrm>
            <a:off x="1358740" y="2489200"/>
            <a:ext cx="2686859"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3" name="Text Placeholder 3"/>
          <p:cNvSpPr>
            <a:spLocks noGrp="1"/>
          </p:cNvSpPr>
          <p:nvPr>
            <p:ph type="body" sz="half" idx="18"/>
          </p:nvPr>
        </p:nvSpPr>
        <p:spPr>
          <a:xfrm>
            <a:off x="1155252" y="4837559"/>
            <a:ext cx="3084576"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Text Placeholder 4"/>
          <p:cNvSpPr>
            <a:spLocks noGrp="1"/>
          </p:cNvSpPr>
          <p:nvPr>
            <p:ph type="body" sz="quarter" idx="3"/>
          </p:nvPr>
        </p:nvSpPr>
        <p:spPr>
          <a:xfrm>
            <a:off x="4548167" y="4179595"/>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38" name="Picture Placeholder 2"/>
          <p:cNvSpPr>
            <a:spLocks noGrp="1" noChangeAspect="1"/>
          </p:cNvSpPr>
          <p:nvPr>
            <p:ph type="pic" idx="21"/>
          </p:nvPr>
        </p:nvSpPr>
        <p:spPr>
          <a:xfrm>
            <a:off x="4737585" y="2489200"/>
            <a:ext cx="2686859"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548167" y="4848209"/>
            <a:ext cx="3091891"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4" name="Text Placeholder 4"/>
          <p:cNvSpPr>
            <a:spLocks noGrp="1"/>
          </p:cNvSpPr>
          <p:nvPr>
            <p:ph type="body" sz="quarter" idx="13"/>
          </p:nvPr>
        </p:nvSpPr>
        <p:spPr>
          <a:xfrm>
            <a:off x="7944856" y="4179596"/>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39" name="Picture Placeholder 2"/>
          <p:cNvSpPr>
            <a:spLocks noGrp="1" noChangeAspect="1"/>
          </p:cNvSpPr>
          <p:nvPr>
            <p:ph type="pic" idx="22"/>
          </p:nvPr>
        </p:nvSpPr>
        <p:spPr>
          <a:xfrm>
            <a:off x="8144855" y="2489200"/>
            <a:ext cx="2686859"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944856" y="4837559"/>
            <a:ext cx="3091891"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cxnSp>
        <p:nvCxnSpPr>
          <p:cNvPr id="40" name="Straight Connector 39"/>
          <p:cNvCxnSpPr/>
          <p:nvPr/>
        </p:nvCxnSpPr>
        <p:spPr>
          <a:xfrm>
            <a:off x="4386692"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79936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8" name="Footer Placeholder 7"/>
          <p:cNvSpPr>
            <a:spLocks noGrp="1"/>
          </p:cNvSpPr>
          <p:nvPr>
            <p:ph type="ftr" sz="quarter" idx="11"/>
          </p:nvPr>
        </p:nvSpPr>
        <p:spPr/>
        <p:txBody>
          <a:bodyPr/>
          <a:lstStyle/>
          <a:p>
            <a:endParaRPr lang="en-GB">
              <a:solidFill>
                <a:srgbClr val="B31166"/>
              </a:solidFill>
            </a:endParaRPr>
          </a:p>
        </p:txBody>
      </p:sp>
      <p:sp>
        <p:nvSpPr>
          <p:cNvPr id="9" name="Slide Number Placeholder 8"/>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178164259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nchorCtr="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a:xfrm>
            <a:off x="10161735" y="6387911"/>
            <a:ext cx="1320799" cy="228659"/>
          </a:xfrm>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5" name="Footer Placeholder 4"/>
          <p:cNvSpPr>
            <a:spLocks noGrp="1"/>
          </p:cNvSpPr>
          <p:nvPr>
            <p:ph type="ftr" sz="quarter" idx="11"/>
          </p:nvPr>
        </p:nvSpPr>
        <p:spPr>
          <a:xfrm>
            <a:off x="688178" y="6387910"/>
            <a:ext cx="5146393" cy="228660"/>
          </a:xfrm>
        </p:spPr>
        <p:txBody>
          <a:bodyPr/>
          <a:lstStyle/>
          <a:p>
            <a:endParaRPr lang="en-GB">
              <a:solidFill>
                <a:srgbClr val="B31166"/>
              </a:solidFill>
            </a:endParaRPr>
          </a:p>
        </p:txBody>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950777698"/>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grpSp>
        <p:nvGrpSpPr>
          <p:cNvPr id="7" name="Group 6"/>
          <p:cNvGrpSpPr/>
          <p:nvPr/>
        </p:nvGrpSpPr>
        <p:grpSpPr>
          <a:xfrm>
            <a:off x="-2117" y="0"/>
            <a:ext cx="1216056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553157" y="402165"/>
            <a:ext cx="6147420"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2731745" y="1211129"/>
            <a:ext cx="5995993" cy="4435745"/>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12192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 name="Vertical Title 1"/>
          <p:cNvSpPr>
            <a:spLocks noGrp="1"/>
          </p:cNvSpPr>
          <p:nvPr>
            <p:ph type="title" orient="vert"/>
          </p:nvPr>
        </p:nvSpPr>
        <p:spPr>
          <a:xfrm>
            <a:off x="8233237" y="1447799"/>
            <a:ext cx="1484688" cy="4572001"/>
          </a:xfrm>
        </p:spPr>
        <p:txBody>
          <a:bodyPr vert="eaVert" anchor="ctr" anchorCtr="0"/>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1155651" y="1447799"/>
            <a:ext cx="5889248" cy="4572001"/>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5" name="Footer Placeholder 4"/>
          <p:cNvSpPr>
            <a:spLocks noGrp="1"/>
          </p:cNvSpPr>
          <p:nvPr>
            <p:ph type="ftr" sz="quarter" idx="11"/>
          </p:nvPr>
        </p:nvSpPr>
        <p:spPr>
          <a:xfrm>
            <a:off x="718062" y="6365498"/>
            <a:ext cx="5146393" cy="228660"/>
          </a:xfrm>
        </p:spPr>
        <p:txBody>
          <a:bodyPr/>
          <a:lstStyle/>
          <a:p>
            <a:endParaRPr lang="en-GB">
              <a:solidFill>
                <a:srgbClr val="B31166"/>
              </a:solidFill>
            </a:endParaRPr>
          </a:p>
        </p:txBody>
      </p:sp>
      <p:sp>
        <p:nvSpPr>
          <p:cNvPr id="9" name="Rectangle 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1262574506"/>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6" name="Group 5"/>
          <p:cNvGrpSpPr/>
          <p:nvPr/>
        </p:nvGrpSpPr>
        <p:grpSpPr>
          <a:xfrm>
            <a:off x="-2117" y="0"/>
            <a:ext cx="12194117"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155254" y="2226504"/>
            <a:ext cx="7890239" cy="2550877"/>
          </a:xfrm>
        </p:spPr>
        <p:txBody>
          <a:bodyPr anchor="b"/>
          <a:lstStyle>
            <a:lvl1pPr>
              <a:defRPr sz="4800"/>
            </a:lvl1pPr>
          </a:lstStyle>
          <a:p>
            <a:r>
              <a:rPr lang="el-GR" smtClean="0"/>
              <a:t>Στυλ κύριου τίτλου</a:t>
            </a:r>
            <a:endParaRPr lang="en-US" dirty="0"/>
          </a:p>
        </p:txBody>
      </p:sp>
      <p:sp>
        <p:nvSpPr>
          <p:cNvPr id="3" name="Subtitle 2"/>
          <p:cNvSpPr>
            <a:spLocks noGrp="1"/>
          </p:cNvSpPr>
          <p:nvPr>
            <p:ph type="subTitle" idx="1"/>
          </p:nvPr>
        </p:nvSpPr>
        <p:spPr>
          <a:xfrm>
            <a:off x="1155254" y="4777380"/>
            <a:ext cx="789023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bwMode="gray">
          <a:xfrm rot="5400000">
            <a:off x="10162541" y="1790691"/>
            <a:ext cx="990599" cy="304879"/>
          </a:xfrm>
        </p:spPr>
        <p:txBody>
          <a:bodyPr anchor="t"/>
          <a:lstStyle>
            <a:lvl1pPr algn="l">
              <a:defRPr b="0" i="0">
                <a:solidFill>
                  <a:schemeClr val="bg1">
                    <a:alpha val="60000"/>
                  </a:schemeClr>
                </a:solidFill>
              </a:defRPr>
            </a:lvl1pPr>
          </a:lstStyle>
          <a:p>
            <a:fld id="{078750D2-08F1-4CC6-ADCE-678E51503665}" type="datetimeFigureOut">
              <a:rPr lang="en-GB" smtClean="0">
                <a:solidFill>
                  <a:prstClr val="white">
                    <a:alpha val="60000"/>
                  </a:prstClr>
                </a:solidFill>
              </a:rPr>
              <a:pPr/>
              <a:t>24/11/2014</a:t>
            </a:fld>
            <a:endParaRPr lang="en-GB">
              <a:solidFill>
                <a:prstClr val="white">
                  <a:alpha val="60000"/>
                </a:prstClr>
              </a:solidFill>
            </a:endParaRPr>
          </a:p>
        </p:txBody>
      </p:sp>
      <p:sp>
        <p:nvSpPr>
          <p:cNvPr id="5" name="Footer Placeholder 4"/>
          <p:cNvSpPr>
            <a:spLocks noGrp="1"/>
          </p:cNvSpPr>
          <p:nvPr>
            <p:ph type="ftr" sz="quarter" idx="11"/>
          </p:nvPr>
        </p:nvSpPr>
        <p:spPr bwMode="gray">
          <a:xfrm rot="5400000">
            <a:off x="8958244" y="3226298"/>
            <a:ext cx="3859795" cy="304880"/>
          </a:xfrm>
        </p:spPr>
        <p:txBody>
          <a:bodyPr/>
          <a:lstStyle>
            <a:lvl1pPr>
              <a:defRPr b="0" i="0">
                <a:solidFill>
                  <a:schemeClr val="bg1">
                    <a:alpha val="60000"/>
                  </a:schemeClr>
                </a:solidFill>
              </a:defRPr>
            </a:lvl1pPr>
          </a:lstStyle>
          <a:p>
            <a:endParaRPr lang="en-GB">
              <a:solidFill>
                <a:prstClr val="white">
                  <a:alpha val="60000"/>
                </a:prstClr>
              </a:solidFill>
            </a:endParaRPr>
          </a:p>
        </p:txBody>
      </p:sp>
      <p:sp>
        <p:nvSpPr>
          <p:cNvPr id="11" name="Rectangle 10"/>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475057585"/>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1154627" y="927099"/>
            <a:ext cx="8458229" cy="709865"/>
          </a:xfrm>
        </p:spPr>
        <p:txBody>
          <a:bodyPr anchor="ctr"/>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5" name="Footer Placeholder 4"/>
          <p:cNvSpPr>
            <a:spLocks noGrp="1"/>
          </p:cNvSpPr>
          <p:nvPr>
            <p:ph type="ftr" sz="quarter" idx="11"/>
          </p:nvPr>
        </p:nvSpPr>
        <p:spPr/>
        <p:txBody>
          <a:bodyPr/>
          <a:lstStyle/>
          <a:p>
            <a:endParaRPr lang="en-GB">
              <a:solidFill>
                <a:srgbClr val="B31166"/>
              </a:solidFill>
            </a:endParaRPr>
          </a:p>
        </p:txBody>
      </p:sp>
      <p:sp>
        <p:nvSpPr>
          <p:cNvPr id="6" name="Slide Number Placeholder 5"/>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1373577262"/>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grpSp>
        <p:nvGrpSpPr>
          <p:cNvPr id="7" name="Group 6"/>
          <p:cNvGrpSpPr/>
          <p:nvPr/>
        </p:nvGrpSpPr>
        <p:grpSpPr>
          <a:xfrm>
            <a:off x="-2117" y="0"/>
            <a:ext cx="12194117"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70045" y="2257588"/>
            <a:ext cx="4120896" cy="3020344"/>
          </a:xfrm>
        </p:spPr>
        <p:txBody>
          <a:bodyPr anchor="ctr"/>
          <a:lstStyle>
            <a:lvl1pPr algn="l">
              <a:defRPr sz="32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6825682" y="2257588"/>
            <a:ext cx="4110021"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5" name="Footer Placeholder 4"/>
          <p:cNvSpPr>
            <a:spLocks noGrp="1"/>
          </p:cNvSpPr>
          <p:nvPr>
            <p:ph type="ftr" sz="quarter" idx="11"/>
          </p:nvPr>
        </p:nvSpPr>
        <p:spPr/>
        <p:txBody>
          <a:bodyPr/>
          <a:lstStyle/>
          <a:p>
            <a:endParaRPr lang="en-GB">
              <a:solidFill>
                <a:srgbClr val="B31166"/>
              </a:solidFill>
            </a:endParaRPr>
          </a:p>
        </p:txBody>
      </p:sp>
      <p:sp>
        <p:nvSpPr>
          <p:cNvPr id="8" name="Rectangle 7"/>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200241620"/>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l-GR" smtClean="0"/>
              <a:t>Στυλ κύριου τίτλου</a:t>
            </a:r>
            <a:endParaRPr lang="en-US" dirty="0"/>
          </a:p>
        </p:txBody>
      </p:sp>
      <p:sp>
        <p:nvSpPr>
          <p:cNvPr id="3" name="Content Placeholder 2"/>
          <p:cNvSpPr>
            <a:spLocks noGrp="1"/>
          </p:cNvSpPr>
          <p:nvPr>
            <p:ph sz="half" idx="1"/>
          </p:nvPr>
        </p:nvSpPr>
        <p:spPr>
          <a:xfrm>
            <a:off x="1155253" y="2489201"/>
            <a:ext cx="4849307" cy="3530603"/>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187441" y="2489203"/>
            <a:ext cx="4849307" cy="3530600"/>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6" name="Footer Placeholder 5"/>
          <p:cNvSpPr>
            <a:spLocks noGrp="1"/>
          </p:cNvSpPr>
          <p:nvPr>
            <p:ph type="ftr" sz="quarter" idx="11"/>
          </p:nvPr>
        </p:nvSpPr>
        <p:spPr/>
        <p:txBody>
          <a:bodyPr/>
          <a:lstStyle/>
          <a:p>
            <a:endParaRPr lang="en-GB">
              <a:solidFill>
                <a:srgbClr val="B31166"/>
              </a:solidFill>
            </a:endParaRPr>
          </a:p>
        </p:txBody>
      </p:sp>
      <p:sp>
        <p:nvSpPr>
          <p:cNvPr id="7" name="Slide Number Placeholder 6"/>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616879118"/>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1159891" y="2489200"/>
            <a:ext cx="4844669"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155253" y="3248491"/>
            <a:ext cx="4849307" cy="2771311"/>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187442" y="2489201"/>
            <a:ext cx="4849305"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6187441" y="3245836"/>
            <a:ext cx="4849307" cy="2773967"/>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8" name="Footer Placeholder 7"/>
          <p:cNvSpPr>
            <a:spLocks noGrp="1"/>
          </p:cNvSpPr>
          <p:nvPr>
            <p:ph type="ftr" sz="quarter" idx="11"/>
          </p:nvPr>
        </p:nvSpPr>
        <p:spPr/>
        <p:txBody>
          <a:bodyPr/>
          <a:lstStyle/>
          <a:p>
            <a:endParaRPr lang="en-GB">
              <a:solidFill>
                <a:srgbClr val="B31166"/>
              </a:solidFill>
            </a:endParaRPr>
          </a:p>
        </p:txBody>
      </p:sp>
      <p:sp>
        <p:nvSpPr>
          <p:cNvPr id="9" name="Slide Number Placeholder 8"/>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1571577855"/>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154DAE8C-D2E5-4A9D-AEF5-A2CEF721E374}" type="datetimeFigureOut">
              <a:rPr lang="el-GR" smtClean="0"/>
              <a:t>24/11/2014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373374479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4" name="Footer Placeholder 3"/>
          <p:cNvSpPr>
            <a:spLocks noGrp="1"/>
          </p:cNvSpPr>
          <p:nvPr>
            <p:ph type="ftr" sz="quarter" idx="11"/>
          </p:nvPr>
        </p:nvSpPr>
        <p:spPr/>
        <p:txBody>
          <a:bodyPr/>
          <a:lstStyle/>
          <a:p>
            <a:endParaRPr lang="en-GB">
              <a:solidFill>
                <a:srgbClr val="B31166"/>
              </a:solidFill>
            </a:endParaRPr>
          </a:p>
        </p:txBody>
      </p:sp>
      <p:sp>
        <p:nvSpPr>
          <p:cNvPr id="5" name="Slide Number Placeholder 4"/>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828252326"/>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Rectangle 4"/>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3" name="Footer Placeholder 2"/>
          <p:cNvSpPr>
            <a:spLocks noGrp="1"/>
          </p:cNvSpPr>
          <p:nvPr>
            <p:ph type="ftr" sz="quarter" idx="11"/>
          </p:nvPr>
        </p:nvSpPr>
        <p:spPr/>
        <p:txBody>
          <a:bodyPr/>
          <a:lstStyle/>
          <a:p>
            <a:endParaRPr lang="en-GB">
              <a:solidFill>
                <a:srgbClr val="B31166"/>
              </a:solidFill>
            </a:endParaRPr>
          </a:p>
        </p:txBody>
      </p:sp>
      <p:sp>
        <p:nvSpPr>
          <p:cNvPr id="4" name="Slide Number Placeholder 3"/>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454527544"/>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grpSp>
        <p:nvGrpSpPr>
          <p:cNvPr id="8" name="Group 7"/>
          <p:cNvGrpSpPr/>
          <p:nvPr/>
        </p:nvGrpSpPr>
        <p:grpSpPr>
          <a:xfrm>
            <a:off x="-2117" y="0"/>
            <a:ext cx="12194117"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3" y="1447800"/>
            <a:ext cx="3616787" cy="1495588"/>
          </a:xfrm>
        </p:spPr>
        <p:txBody>
          <a:bodyPr anchor="b"/>
          <a:lstStyle>
            <a:lvl1pPr algn="l">
              <a:defRPr sz="2400" b="0"/>
            </a:lvl1pPr>
          </a:lstStyle>
          <a:p>
            <a:r>
              <a:rPr lang="el-GR" smtClean="0"/>
              <a:t>Στυλ κύριου τίτλου</a:t>
            </a:r>
            <a:endParaRPr lang="en-US" dirty="0"/>
          </a:p>
        </p:txBody>
      </p:sp>
      <p:sp>
        <p:nvSpPr>
          <p:cNvPr id="3" name="Content Placeholder 2"/>
          <p:cNvSpPr>
            <a:spLocks noGrp="1"/>
          </p:cNvSpPr>
          <p:nvPr>
            <p:ph idx="1"/>
          </p:nvPr>
        </p:nvSpPr>
        <p:spPr>
          <a:xfrm>
            <a:off x="6091903" y="1447800"/>
            <a:ext cx="4843800" cy="4572000"/>
          </a:xfrm>
        </p:spPr>
        <p:txBody>
          <a:bodyPr anchor="ct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bwMode="gray">
          <a:xfrm>
            <a:off x="1155256" y="3086846"/>
            <a:ext cx="3616785"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6" name="Footer Placeholder 5"/>
          <p:cNvSpPr>
            <a:spLocks noGrp="1"/>
          </p:cNvSpPr>
          <p:nvPr>
            <p:ph type="ftr" sz="quarter" idx="11"/>
          </p:nvPr>
        </p:nvSpPr>
        <p:spPr/>
        <p:txBody>
          <a:bodyPr/>
          <a:lstStyle/>
          <a:p>
            <a:endParaRPr lang="en-GB">
              <a:solidFill>
                <a:srgbClr val="B31166"/>
              </a:solidFill>
            </a:endParaRPr>
          </a:p>
        </p:txBody>
      </p:sp>
      <p:sp>
        <p:nvSpPr>
          <p:cNvPr id="9" name="Rectangle 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47430224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grpSp>
        <p:nvGrpSpPr>
          <p:cNvPr id="8" name="Group 7"/>
          <p:cNvGrpSpPr/>
          <p:nvPr/>
        </p:nvGrpSpPr>
        <p:grpSpPr>
          <a:xfrm>
            <a:off x="-2117" y="0"/>
            <a:ext cx="12194117"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4" y="1381390"/>
            <a:ext cx="3982785" cy="157480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6297212" y="1320800"/>
            <a:ext cx="3721469"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5254" y="3086100"/>
            <a:ext cx="3982785"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6" name="Footer Placeholder 5"/>
          <p:cNvSpPr>
            <a:spLocks noGrp="1"/>
          </p:cNvSpPr>
          <p:nvPr>
            <p:ph type="ftr" sz="quarter" idx="11"/>
          </p:nvPr>
        </p:nvSpPr>
        <p:spPr/>
        <p:txBody>
          <a:bodyPr/>
          <a:lstStyle/>
          <a:p>
            <a:endParaRPr lang="en-GB">
              <a:solidFill>
                <a:srgbClr val="B31166"/>
              </a:solidFill>
            </a:endParaRPr>
          </a:p>
        </p:txBody>
      </p:sp>
      <p:sp>
        <p:nvSpPr>
          <p:cNvPr id="10" name="Rectangle 9"/>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117729490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Πανοραμική εικόνα με λεζάντα">
    <p:spTree>
      <p:nvGrpSpPr>
        <p:cNvPr id="1" name=""/>
        <p:cNvGrpSpPr/>
        <p:nvPr/>
      </p:nvGrpSpPr>
      <p:grpSpPr>
        <a:xfrm>
          <a:off x="0" y="0"/>
          <a:ext cx="0" cy="0"/>
          <a:chOff x="0" y="0"/>
          <a:chExt cx="0" cy="0"/>
        </a:xfrm>
      </p:grpSpPr>
      <p:grpSp>
        <p:nvGrpSpPr>
          <p:cNvPr id="8" name="Group 7"/>
          <p:cNvGrpSpPr/>
          <p:nvPr/>
        </p:nvGrpSpPr>
        <p:grpSpPr>
          <a:xfrm>
            <a:off x="-2117" y="0"/>
            <a:ext cx="12194117"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5" y="4961454"/>
            <a:ext cx="8562672" cy="56673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1155255" y="685800"/>
            <a:ext cx="8562672"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bwMode="gray">
          <a:xfrm>
            <a:off x="1155253" y="5528192"/>
            <a:ext cx="8562672"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6" name="Footer Placeholder 5"/>
          <p:cNvSpPr>
            <a:spLocks noGrp="1"/>
          </p:cNvSpPr>
          <p:nvPr>
            <p:ph type="ftr" sz="quarter" idx="11"/>
          </p:nvPr>
        </p:nvSpPr>
        <p:spPr/>
        <p:txBody>
          <a:bodyPr/>
          <a:lstStyle/>
          <a:p>
            <a:endParaRPr lang="en-GB">
              <a:solidFill>
                <a:srgbClr val="B31166"/>
              </a:solidFill>
            </a:endParaRPr>
          </a:p>
        </p:txBody>
      </p:sp>
      <p:sp>
        <p:nvSpPr>
          <p:cNvPr id="10" name="Rectangle 9"/>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028284524"/>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Τίτλος και λεζάντα">
    <p:spTree>
      <p:nvGrpSpPr>
        <p:cNvPr id="1" name=""/>
        <p:cNvGrpSpPr/>
        <p:nvPr/>
      </p:nvGrpSpPr>
      <p:grpSpPr>
        <a:xfrm>
          <a:off x="0" y="0"/>
          <a:ext cx="0" cy="0"/>
          <a:chOff x="0" y="0"/>
          <a:chExt cx="0" cy="0"/>
        </a:xfrm>
      </p:grpSpPr>
      <p:grpSp>
        <p:nvGrpSpPr>
          <p:cNvPr id="3" name="Group 2"/>
          <p:cNvGrpSpPr/>
          <p:nvPr/>
        </p:nvGrpSpPr>
        <p:grpSpPr>
          <a:xfrm>
            <a:off x="-2117" y="0"/>
            <a:ext cx="12194117"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4" y="927100"/>
            <a:ext cx="8562673" cy="1692720"/>
          </a:xfrm>
        </p:spPr>
        <p:txBody>
          <a:bodyPr/>
          <a:lstStyle>
            <a:lvl1pPr>
              <a:defRPr sz="3600"/>
            </a:lvl1pPr>
          </a:lstStyle>
          <a:p>
            <a:r>
              <a:rPr lang="el-GR" smtClean="0"/>
              <a:t>Στυλ κύριου τίτλου</a:t>
            </a:r>
            <a:endParaRPr lang="en-US" dirty="0"/>
          </a:p>
        </p:txBody>
      </p:sp>
      <p:sp>
        <p:nvSpPr>
          <p:cNvPr id="13" name="Text Placeholder 3"/>
          <p:cNvSpPr>
            <a:spLocks noGrp="1"/>
          </p:cNvSpPr>
          <p:nvPr>
            <p:ph type="body" sz="half" idx="2"/>
          </p:nvPr>
        </p:nvSpPr>
        <p:spPr>
          <a:xfrm>
            <a:off x="1155254" y="3488024"/>
            <a:ext cx="8562673"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5" name="Footer Placeholder 4"/>
          <p:cNvSpPr>
            <a:spLocks noGrp="1"/>
          </p:cNvSpPr>
          <p:nvPr>
            <p:ph type="ftr" sz="quarter" idx="11"/>
          </p:nvPr>
        </p:nvSpPr>
        <p:spPr/>
        <p:txBody>
          <a:bodyPr/>
          <a:lstStyle/>
          <a:p>
            <a:endParaRPr lang="en-GB">
              <a:solidFill>
                <a:srgbClr val="B31166"/>
              </a:solidFill>
            </a:endParaRPr>
          </a:p>
        </p:txBody>
      </p:sp>
      <p:sp>
        <p:nvSpPr>
          <p:cNvPr id="8" name="Rectangle 7"/>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1230263485"/>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Εισαγωγικά με λεζάντα">
    <p:spTree>
      <p:nvGrpSpPr>
        <p:cNvPr id="1" name=""/>
        <p:cNvGrpSpPr/>
        <p:nvPr/>
      </p:nvGrpSpPr>
      <p:grpSpPr>
        <a:xfrm>
          <a:off x="0" y="0"/>
          <a:ext cx="0" cy="0"/>
          <a:chOff x="0" y="0"/>
          <a:chExt cx="0" cy="0"/>
        </a:xfrm>
      </p:grpSpPr>
      <p:grpSp>
        <p:nvGrpSpPr>
          <p:cNvPr id="3" name="Group 2"/>
          <p:cNvGrpSpPr/>
          <p:nvPr/>
        </p:nvGrpSpPr>
        <p:grpSpPr>
          <a:xfrm>
            <a:off x="-2117" y="0"/>
            <a:ext cx="12194117"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3" name="TextBox 22"/>
          <p:cNvSpPr txBox="1"/>
          <p:nvPr/>
        </p:nvSpPr>
        <p:spPr bwMode="gray">
          <a:xfrm>
            <a:off x="863241" y="651691"/>
            <a:ext cx="802121" cy="1323439"/>
          </a:xfrm>
          <a:prstGeom prst="rect">
            <a:avLst/>
          </a:prstGeom>
          <a:noFill/>
        </p:spPr>
        <p:txBody>
          <a:bodyPr wrap="square" rtlCol="0">
            <a:spAutoFit/>
          </a:bodyPr>
          <a:lstStyle/>
          <a:p>
            <a:pPr algn="r"/>
            <a:r>
              <a:rPr lang="en-US" sz="8000" dirty="0">
                <a:solidFill>
                  <a:srgbClr val="B31166">
                    <a:lumMod val="60000"/>
                    <a:lumOff val="40000"/>
                  </a:srgbClr>
                </a:solidFill>
                <a:latin typeface="Arial"/>
                <a:cs typeface="Arial"/>
              </a:rPr>
              <a:t>“</a:t>
            </a:r>
          </a:p>
        </p:txBody>
      </p:sp>
      <p:sp>
        <p:nvSpPr>
          <p:cNvPr id="14" name="TextBox 13"/>
          <p:cNvSpPr txBox="1"/>
          <p:nvPr/>
        </p:nvSpPr>
        <p:spPr bwMode="gray">
          <a:xfrm>
            <a:off x="9425892" y="2900293"/>
            <a:ext cx="825417" cy="1323439"/>
          </a:xfrm>
          <a:prstGeom prst="rect">
            <a:avLst/>
          </a:prstGeom>
          <a:noFill/>
        </p:spPr>
        <p:txBody>
          <a:bodyPr wrap="square" rtlCol="0">
            <a:spAutoFit/>
          </a:bodyPr>
          <a:lstStyle/>
          <a:p>
            <a:pPr algn="r"/>
            <a:r>
              <a:rPr lang="en-US" sz="80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04081" y="927100"/>
            <a:ext cx="8213847" cy="2882179"/>
          </a:xfrm>
        </p:spPr>
        <p:txBody>
          <a:bodyPr anchor="ctr"/>
          <a:lstStyle>
            <a:lvl1pPr>
              <a:defRPr sz="3600"/>
            </a:lvl1pPr>
          </a:lstStyle>
          <a:p>
            <a:r>
              <a:rPr lang="el-GR" smtClean="0"/>
              <a:t>Στυλ κύριου τίτλου</a:t>
            </a:r>
            <a:endParaRPr lang="en-US" dirty="0"/>
          </a:p>
        </p:txBody>
      </p:sp>
      <p:sp>
        <p:nvSpPr>
          <p:cNvPr id="17" name="Text Placeholder 3"/>
          <p:cNvSpPr>
            <a:spLocks noGrp="1"/>
          </p:cNvSpPr>
          <p:nvPr>
            <p:ph type="body" sz="half" idx="13"/>
          </p:nvPr>
        </p:nvSpPr>
        <p:spPr bwMode="gray">
          <a:xfrm>
            <a:off x="1849705" y="3809279"/>
            <a:ext cx="7528191"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6" name="Text Placeholder 3"/>
          <p:cNvSpPr>
            <a:spLocks noGrp="1"/>
          </p:cNvSpPr>
          <p:nvPr>
            <p:ph type="body" sz="half" idx="2"/>
          </p:nvPr>
        </p:nvSpPr>
        <p:spPr>
          <a:xfrm>
            <a:off x="1155254" y="5000817"/>
            <a:ext cx="8458231"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5" name="Footer Placeholder 4"/>
          <p:cNvSpPr>
            <a:spLocks noGrp="1"/>
          </p:cNvSpPr>
          <p:nvPr>
            <p:ph type="ftr" sz="quarter" idx="11"/>
          </p:nvPr>
        </p:nvSpPr>
        <p:spPr/>
        <p:txBody>
          <a:bodyPr/>
          <a:lstStyle/>
          <a:p>
            <a:endParaRPr lang="en-GB">
              <a:solidFill>
                <a:srgbClr val="B31166"/>
              </a:solidFill>
            </a:endParaRPr>
          </a:p>
        </p:txBody>
      </p:sp>
      <p:sp>
        <p:nvSpPr>
          <p:cNvPr id="9" name="Rectangle 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8294692"/>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Κάρτα ονόματος">
    <p:spTree>
      <p:nvGrpSpPr>
        <p:cNvPr id="1" name=""/>
        <p:cNvGrpSpPr/>
        <p:nvPr/>
      </p:nvGrpSpPr>
      <p:grpSpPr>
        <a:xfrm>
          <a:off x="0" y="0"/>
          <a:ext cx="0" cy="0"/>
          <a:chOff x="0" y="0"/>
          <a:chExt cx="0" cy="0"/>
        </a:xfrm>
      </p:grpSpPr>
      <p:grpSp>
        <p:nvGrpSpPr>
          <p:cNvPr id="9" name="Group 8"/>
          <p:cNvGrpSpPr/>
          <p:nvPr/>
        </p:nvGrpSpPr>
        <p:grpSpPr>
          <a:xfrm>
            <a:off x="-2117" y="0"/>
            <a:ext cx="12194117"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4" y="2057400"/>
            <a:ext cx="8562673" cy="2095500"/>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155255" y="5024909"/>
            <a:ext cx="8562672"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5" name="Footer Placeholder 4"/>
          <p:cNvSpPr>
            <a:spLocks noGrp="1"/>
          </p:cNvSpPr>
          <p:nvPr>
            <p:ph type="ftr" sz="quarter" idx="11"/>
          </p:nvPr>
        </p:nvSpPr>
        <p:spPr/>
        <p:txBody>
          <a:bodyPr/>
          <a:lstStyle/>
          <a:p>
            <a:endParaRPr lang="en-GB">
              <a:solidFill>
                <a:srgbClr val="B31166"/>
              </a:solidFill>
            </a:endParaRPr>
          </a:p>
        </p:txBody>
      </p:sp>
      <p:sp>
        <p:nvSpPr>
          <p:cNvPr id="7" name="Rectangle 6"/>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01679233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a:xfrm>
            <a:off x="1155254" y="927100"/>
            <a:ext cx="8564791" cy="709864"/>
          </a:xfrm>
        </p:spPr>
        <p:txBody>
          <a:bodyPr/>
          <a:lstStyle>
            <a:lvl1pPr>
              <a:defRPr sz="3200"/>
            </a:lvl1pPr>
          </a:lstStyle>
          <a:p>
            <a:r>
              <a:rPr lang="el-GR" smtClean="0"/>
              <a:t>Στυλ κύριου τίτλου</a:t>
            </a:r>
            <a:endParaRPr lang="en-US" dirty="0"/>
          </a:p>
        </p:txBody>
      </p:sp>
      <p:sp>
        <p:nvSpPr>
          <p:cNvPr id="3" name="Text Placeholder 2"/>
          <p:cNvSpPr>
            <a:spLocks noGrp="1"/>
          </p:cNvSpPr>
          <p:nvPr>
            <p:ph type="body" idx="1"/>
          </p:nvPr>
        </p:nvSpPr>
        <p:spPr>
          <a:xfrm>
            <a:off x="1155253" y="2489200"/>
            <a:ext cx="3084576"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2" name="Text Placeholder 3"/>
          <p:cNvSpPr>
            <a:spLocks noGrp="1"/>
          </p:cNvSpPr>
          <p:nvPr>
            <p:ph type="body" sz="half" idx="15"/>
          </p:nvPr>
        </p:nvSpPr>
        <p:spPr>
          <a:xfrm>
            <a:off x="1155253" y="3147164"/>
            <a:ext cx="3084576"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Text Placeholder 4"/>
          <p:cNvSpPr>
            <a:spLocks noGrp="1"/>
          </p:cNvSpPr>
          <p:nvPr>
            <p:ph type="body" sz="quarter" idx="3"/>
          </p:nvPr>
        </p:nvSpPr>
        <p:spPr>
          <a:xfrm>
            <a:off x="4540819" y="2489200"/>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3" name="Text Placeholder 3"/>
          <p:cNvSpPr>
            <a:spLocks noGrp="1"/>
          </p:cNvSpPr>
          <p:nvPr>
            <p:ph type="body" sz="half" idx="16"/>
          </p:nvPr>
        </p:nvSpPr>
        <p:spPr>
          <a:xfrm>
            <a:off x="4544628" y="3147164"/>
            <a:ext cx="3091891"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4" name="Text Placeholder 4"/>
          <p:cNvSpPr>
            <a:spLocks noGrp="1"/>
          </p:cNvSpPr>
          <p:nvPr>
            <p:ph type="body" sz="quarter" idx="13"/>
          </p:nvPr>
        </p:nvSpPr>
        <p:spPr>
          <a:xfrm>
            <a:off x="7944856" y="2489200"/>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4" name="Text Placeholder 3"/>
          <p:cNvSpPr>
            <a:spLocks noGrp="1"/>
          </p:cNvSpPr>
          <p:nvPr>
            <p:ph type="body" sz="half" idx="17"/>
          </p:nvPr>
        </p:nvSpPr>
        <p:spPr>
          <a:xfrm>
            <a:off x="7947914" y="3147164"/>
            <a:ext cx="3088833"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cxnSp>
        <p:nvCxnSpPr>
          <p:cNvPr id="17" name="Straight Connector 16"/>
          <p:cNvCxnSpPr/>
          <p:nvPr/>
        </p:nvCxnSpPr>
        <p:spPr>
          <a:xfrm>
            <a:off x="4392707"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9936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8" name="Footer Placeholder 7"/>
          <p:cNvSpPr>
            <a:spLocks noGrp="1"/>
          </p:cNvSpPr>
          <p:nvPr>
            <p:ph type="ftr" sz="quarter" idx="11"/>
          </p:nvPr>
        </p:nvSpPr>
        <p:spPr/>
        <p:txBody>
          <a:bodyPr/>
          <a:lstStyle/>
          <a:p>
            <a:endParaRPr lang="en-GB">
              <a:solidFill>
                <a:srgbClr val="B31166"/>
              </a:solidFill>
            </a:endParaRPr>
          </a:p>
        </p:txBody>
      </p:sp>
      <p:sp>
        <p:nvSpPr>
          <p:cNvPr id="9" name="Slide Number Placeholder 8"/>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1393124909"/>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a:xfrm>
            <a:off x="1155253" y="927100"/>
            <a:ext cx="8460347" cy="709864"/>
          </a:xfrm>
        </p:spPr>
        <p:txBody>
          <a:bodyPr/>
          <a:lstStyle>
            <a:lvl1pPr>
              <a:defRPr sz="3200"/>
            </a:lvl1pPr>
          </a:lstStyle>
          <a:p>
            <a:r>
              <a:rPr lang="el-GR" smtClean="0"/>
              <a:t>Στυλ κύριου τίτλου</a:t>
            </a:r>
            <a:endParaRPr lang="en-US" dirty="0"/>
          </a:p>
        </p:txBody>
      </p:sp>
      <p:sp>
        <p:nvSpPr>
          <p:cNvPr id="3" name="Text Placeholder 2"/>
          <p:cNvSpPr>
            <a:spLocks noGrp="1"/>
          </p:cNvSpPr>
          <p:nvPr>
            <p:ph type="body" idx="1"/>
          </p:nvPr>
        </p:nvSpPr>
        <p:spPr>
          <a:xfrm>
            <a:off x="1155253" y="4179596"/>
            <a:ext cx="3084576"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2" name="Picture Placeholder 2"/>
          <p:cNvSpPr>
            <a:spLocks noGrp="1" noChangeAspect="1"/>
          </p:cNvSpPr>
          <p:nvPr>
            <p:ph type="pic" idx="15"/>
          </p:nvPr>
        </p:nvSpPr>
        <p:spPr>
          <a:xfrm>
            <a:off x="1358740" y="2489200"/>
            <a:ext cx="2686859"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3" name="Text Placeholder 3"/>
          <p:cNvSpPr>
            <a:spLocks noGrp="1"/>
          </p:cNvSpPr>
          <p:nvPr>
            <p:ph type="body" sz="half" idx="18"/>
          </p:nvPr>
        </p:nvSpPr>
        <p:spPr>
          <a:xfrm>
            <a:off x="1155252" y="4837559"/>
            <a:ext cx="3084576"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Text Placeholder 4"/>
          <p:cNvSpPr>
            <a:spLocks noGrp="1"/>
          </p:cNvSpPr>
          <p:nvPr>
            <p:ph type="body" sz="quarter" idx="3"/>
          </p:nvPr>
        </p:nvSpPr>
        <p:spPr>
          <a:xfrm>
            <a:off x="4548167" y="4179595"/>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38" name="Picture Placeholder 2"/>
          <p:cNvSpPr>
            <a:spLocks noGrp="1" noChangeAspect="1"/>
          </p:cNvSpPr>
          <p:nvPr>
            <p:ph type="pic" idx="21"/>
          </p:nvPr>
        </p:nvSpPr>
        <p:spPr>
          <a:xfrm>
            <a:off x="4737585" y="2489200"/>
            <a:ext cx="2686859"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548167" y="4848209"/>
            <a:ext cx="3091891"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4" name="Text Placeholder 4"/>
          <p:cNvSpPr>
            <a:spLocks noGrp="1"/>
          </p:cNvSpPr>
          <p:nvPr>
            <p:ph type="body" sz="quarter" idx="13"/>
          </p:nvPr>
        </p:nvSpPr>
        <p:spPr>
          <a:xfrm>
            <a:off x="7944856" y="4179596"/>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39" name="Picture Placeholder 2"/>
          <p:cNvSpPr>
            <a:spLocks noGrp="1" noChangeAspect="1"/>
          </p:cNvSpPr>
          <p:nvPr>
            <p:ph type="pic" idx="22"/>
          </p:nvPr>
        </p:nvSpPr>
        <p:spPr>
          <a:xfrm>
            <a:off x="8144855" y="2489200"/>
            <a:ext cx="2686859"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944856" y="4837559"/>
            <a:ext cx="3091891"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cxnSp>
        <p:nvCxnSpPr>
          <p:cNvPr id="40" name="Straight Connector 39"/>
          <p:cNvCxnSpPr/>
          <p:nvPr/>
        </p:nvCxnSpPr>
        <p:spPr>
          <a:xfrm>
            <a:off x="4386692"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79936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8" name="Footer Placeholder 7"/>
          <p:cNvSpPr>
            <a:spLocks noGrp="1"/>
          </p:cNvSpPr>
          <p:nvPr>
            <p:ph type="ftr" sz="quarter" idx="11"/>
          </p:nvPr>
        </p:nvSpPr>
        <p:spPr/>
        <p:txBody>
          <a:bodyPr/>
          <a:lstStyle/>
          <a:p>
            <a:endParaRPr lang="en-GB">
              <a:solidFill>
                <a:srgbClr val="B31166"/>
              </a:solidFill>
            </a:endParaRPr>
          </a:p>
        </p:txBody>
      </p:sp>
      <p:sp>
        <p:nvSpPr>
          <p:cNvPr id="9" name="Slide Number Placeholder 8"/>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437126343"/>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154DAE8C-D2E5-4A9D-AEF5-A2CEF721E374}" type="datetimeFigureOut">
              <a:rPr lang="el-GR" smtClean="0"/>
              <a:t>24/11/2014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3861351828"/>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nchorCtr="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a:xfrm>
            <a:off x="10161735" y="6387911"/>
            <a:ext cx="1320799" cy="228659"/>
          </a:xfrm>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5" name="Footer Placeholder 4"/>
          <p:cNvSpPr>
            <a:spLocks noGrp="1"/>
          </p:cNvSpPr>
          <p:nvPr>
            <p:ph type="ftr" sz="quarter" idx="11"/>
          </p:nvPr>
        </p:nvSpPr>
        <p:spPr>
          <a:xfrm>
            <a:off x="688178" y="6387910"/>
            <a:ext cx="5146393" cy="228660"/>
          </a:xfrm>
        </p:spPr>
        <p:txBody>
          <a:bodyPr/>
          <a:lstStyle/>
          <a:p>
            <a:endParaRPr lang="en-GB">
              <a:solidFill>
                <a:srgbClr val="B31166"/>
              </a:solidFill>
            </a:endParaRPr>
          </a:p>
        </p:txBody>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1998234769"/>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grpSp>
        <p:nvGrpSpPr>
          <p:cNvPr id="7" name="Group 6"/>
          <p:cNvGrpSpPr/>
          <p:nvPr/>
        </p:nvGrpSpPr>
        <p:grpSpPr>
          <a:xfrm>
            <a:off x="-2117" y="0"/>
            <a:ext cx="1216056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553157" y="402165"/>
            <a:ext cx="6147420"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2731745" y="1211129"/>
            <a:ext cx="5995993" cy="4435745"/>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12192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 name="Vertical Title 1"/>
          <p:cNvSpPr>
            <a:spLocks noGrp="1"/>
          </p:cNvSpPr>
          <p:nvPr>
            <p:ph type="title" orient="vert"/>
          </p:nvPr>
        </p:nvSpPr>
        <p:spPr>
          <a:xfrm>
            <a:off x="8233237" y="1447799"/>
            <a:ext cx="1484688" cy="4572001"/>
          </a:xfrm>
        </p:spPr>
        <p:txBody>
          <a:bodyPr vert="eaVert" anchor="ctr" anchorCtr="0"/>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1155651" y="1447799"/>
            <a:ext cx="5889248" cy="4572001"/>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5" name="Footer Placeholder 4"/>
          <p:cNvSpPr>
            <a:spLocks noGrp="1"/>
          </p:cNvSpPr>
          <p:nvPr>
            <p:ph type="ftr" sz="quarter" idx="11"/>
          </p:nvPr>
        </p:nvSpPr>
        <p:spPr>
          <a:xfrm>
            <a:off x="718062" y="6365498"/>
            <a:ext cx="5146393" cy="228660"/>
          </a:xfrm>
        </p:spPr>
        <p:txBody>
          <a:bodyPr/>
          <a:lstStyle/>
          <a:p>
            <a:endParaRPr lang="en-GB">
              <a:solidFill>
                <a:srgbClr val="B31166"/>
              </a:solidFill>
            </a:endParaRPr>
          </a:p>
        </p:txBody>
      </p:sp>
      <p:sp>
        <p:nvSpPr>
          <p:cNvPr id="9" name="Rectangle 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558718889"/>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154DAE8C-D2E5-4A9D-AEF5-A2CEF721E374}" type="datetimeFigureOut">
              <a:rPr lang="el-GR" smtClean="0"/>
              <a:t>24/11/2014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3360010305"/>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4DAE8C-D2E5-4A9D-AEF5-A2CEF721E374}" type="datetimeFigureOut">
              <a:rPr lang="el-GR" smtClean="0"/>
              <a:t>24/11/2014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1353189168"/>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l-GR" smtClean="0"/>
              <a:t>Στυλ κύριου τίτλου</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154DAE8C-D2E5-4A9D-AEF5-A2CEF721E374}" type="datetimeFigureOut">
              <a:rPr lang="el-GR" smtClean="0"/>
              <a:t>24/11/2014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15185659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l-GR" smtClean="0"/>
              <a:t>Στυλ κύριου τίτλου</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154DAE8C-D2E5-4A9D-AEF5-A2CEF721E374}" type="datetimeFigureOut">
              <a:rPr lang="el-GR" smtClean="0"/>
              <a:t>24/11/2014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161377600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jpe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2.jpe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1.jpe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61000"/>
            <a:lum/>
          </a:blip>
          <a:srcRect/>
          <a:tile tx="0" ty="0" sx="100000" sy="100000" flip="none" algn="tl"/>
        </a:blip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54DAE8C-D2E5-4A9D-AEF5-A2CEF721E374}" type="datetimeFigureOut">
              <a:rPr lang="el-GR" smtClean="0"/>
              <a:t>24/11/2014</a:t>
            </a:fld>
            <a:endParaRPr lang="el-G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l-G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46E75D7-BA0D-42E6-AAFF-A13ECD67F0D2}" type="slidenum">
              <a:rPr lang="el-GR" smtClean="0"/>
              <a:t>‹#›</a:t>
            </a:fld>
            <a:endParaRPr lang="el-GR"/>
          </a:p>
        </p:txBody>
      </p:sp>
    </p:spTree>
    <p:extLst>
      <p:ext uri="{BB962C8B-B14F-4D97-AF65-F5344CB8AC3E}">
        <p14:creationId xmlns:p14="http://schemas.microsoft.com/office/powerpoint/2010/main" val="156293166"/>
      </p:ext>
    </p:extLst>
  </p:cSld>
  <p:clrMap bg1="dk1" tx1="lt1" bg2="dk2"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Lst>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61000"/>
            <a:lum/>
          </a:blip>
          <a:srcRect/>
          <a:tile tx="0" ty="0" sx="100000" sy="100000" flip="none" algn="tl"/>
        </a:blipFill>
        <a:effectLst/>
      </p:bgPr>
    </p:bg>
    <p:spTree>
      <p:nvGrpSpPr>
        <p:cNvPr id="1" name=""/>
        <p:cNvGrpSpPr/>
        <p:nvPr/>
      </p:nvGrpSpPr>
      <p:grpSpPr>
        <a:xfrm>
          <a:off x="0" y="0"/>
          <a:ext cx="0" cy="0"/>
          <a:chOff x="0" y="0"/>
          <a:chExt cx="0" cy="0"/>
        </a:xfrm>
      </p:grpSpPr>
      <p:grpSp>
        <p:nvGrpSpPr>
          <p:cNvPr id="6" name="Group 5"/>
          <p:cNvGrpSpPr/>
          <p:nvPr/>
        </p:nvGrpSpPr>
        <p:grpSpPr>
          <a:xfrm>
            <a:off x="-2117" y="0"/>
            <a:ext cx="12194117" cy="6860798"/>
            <a:chOff x="-1588" y="0"/>
            <a:chExt cx="9145588" cy="6860798"/>
          </a:xfrm>
        </p:grpSpPr>
        <p:sp>
          <p:nvSpPr>
            <p:cNvPr id="14" name="Rectangle 13"/>
            <p:cNvSpPr/>
            <p:nvPr/>
          </p:nvSpPr>
          <p:spPr>
            <a:xfrm>
              <a:off x="0" y="0"/>
              <a:ext cx="9118832"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1155253" y="927100"/>
            <a:ext cx="8460347" cy="709865"/>
          </a:xfrm>
          <a:prstGeom prst="rect">
            <a:avLst/>
          </a:prstGeom>
        </p:spPr>
        <p:txBody>
          <a:bodyPr vert="horz" lIns="91440" tIns="45720" rIns="91440" bIns="45720" rtlCol="0" anchor="ctr">
            <a:noAutofit/>
          </a:bodyPr>
          <a:lstStyle/>
          <a:p>
            <a:r>
              <a:rPr lang="el-GR" smtClean="0"/>
              <a:t>Στυλ κύριου τίτλου</a:t>
            </a:r>
            <a:endParaRPr lang="en-US" dirty="0"/>
          </a:p>
        </p:txBody>
      </p:sp>
      <p:sp>
        <p:nvSpPr>
          <p:cNvPr id="3" name="Text Placeholder 2"/>
          <p:cNvSpPr>
            <a:spLocks noGrp="1"/>
          </p:cNvSpPr>
          <p:nvPr>
            <p:ph type="body" idx="1"/>
          </p:nvPr>
        </p:nvSpPr>
        <p:spPr>
          <a:xfrm>
            <a:off x="1152509" y="2489200"/>
            <a:ext cx="8460347" cy="353060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10099258" y="6365499"/>
            <a:ext cx="1320799" cy="228659"/>
          </a:xfrm>
          <a:prstGeom prst="rect">
            <a:avLst/>
          </a:prstGeom>
        </p:spPr>
        <p:txBody>
          <a:bodyPr vert="horz" lIns="91440" tIns="45720" rIns="91440" bIns="45720" rtlCol="0" anchor="b"/>
          <a:lstStyle>
            <a:lvl1pPr algn="r">
              <a:defRPr sz="900" b="1" i="0">
                <a:solidFill>
                  <a:schemeClr val="accent1"/>
                </a:solidFill>
              </a:defRPr>
            </a:lvl1p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5" name="Footer Placeholder 4"/>
          <p:cNvSpPr>
            <a:spLocks noGrp="1"/>
          </p:cNvSpPr>
          <p:nvPr>
            <p:ph type="ftr" sz="quarter" idx="3"/>
          </p:nvPr>
        </p:nvSpPr>
        <p:spPr>
          <a:xfrm>
            <a:off x="787792" y="6365497"/>
            <a:ext cx="5146393" cy="228660"/>
          </a:xfrm>
          <a:prstGeom prst="rect">
            <a:avLst/>
          </a:prstGeom>
        </p:spPr>
        <p:txBody>
          <a:bodyPr vert="horz" lIns="91440" tIns="45720" rIns="91440" bIns="45720" rtlCol="0" anchor="b"/>
          <a:lstStyle>
            <a:lvl1pPr algn="l">
              <a:defRPr sz="900" b="1" i="0">
                <a:solidFill>
                  <a:schemeClr val="accent1"/>
                </a:solidFill>
              </a:defRPr>
            </a:lvl1pPr>
          </a:lstStyle>
          <a:p>
            <a:endParaRPr lang="en-GB">
              <a:solidFill>
                <a:srgbClr val="B31166"/>
              </a:solidFill>
            </a:endParaRPr>
          </a:p>
        </p:txBody>
      </p:sp>
      <p:sp>
        <p:nvSpPr>
          <p:cNvPr id="26" name="Rectangle 25"/>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10238155" y="295731"/>
            <a:ext cx="1055077" cy="767687"/>
          </a:xfrm>
          <a:prstGeom prst="rect">
            <a:avLst/>
          </a:prstGeom>
        </p:spPr>
        <p:txBody>
          <a:bodyPr anchor="b"/>
          <a:lstStyle>
            <a:lvl1pPr algn="ctr">
              <a:defRPr sz="2800">
                <a:solidFill>
                  <a:schemeClr val="bg1"/>
                </a:solidFill>
              </a:defRPr>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99640338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Lst>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61000"/>
            <a:lum/>
          </a:blip>
          <a:srcRect/>
          <a:tile tx="0" ty="0" sx="100000" sy="100000" flip="none" algn="tl"/>
        </a:blipFill>
        <a:effectLst/>
      </p:bgPr>
    </p:bg>
    <p:spTree>
      <p:nvGrpSpPr>
        <p:cNvPr id="1" name=""/>
        <p:cNvGrpSpPr/>
        <p:nvPr/>
      </p:nvGrpSpPr>
      <p:grpSpPr>
        <a:xfrm>
          <a:off x="0" y="0"/>
          <a:ext cx="0" cy="0"/>
          <a:chOff x="0" y="0"/>
          <a:chExt cx="0" cy="0"/>
        </a:xfrm>
      </p:grpSpPr>
      <p:grpSp>
        <p:nvGrpSpPr>
          <p:cNvPr id="6" name="Group 5"/>
          <p:cNvGrpSpPr/>
          <p:nvPr/>
        </p:nvGrpSpPr>
        <p:grpSpPr>
          <a:xfrm>
            <a:off x="-2117" y="0"/>
            <a:ext cx="12194117" cy="6860798"/>
            <a:chOff x="-1588" y="0"/>
            <a:chExt cx="9145588" cy="6860798"/>
          </a:xfrm>
        </p:grpSpPr>
        <p:sp>
          <p:nvSpPr>
            <p:cNvPr id="14" name="Rectangle 13"/>
            <p:cNvSpPr/>
            <p:nvPr/>
          </p:nvSpPr>
          <p:spPr>
            <a:xfrm>
              <a:off x="0" y="0"/>
              <a:ext cx="9118832"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1155253" y="927100"/>
            <a:ext cx="8460347" cy="709865"/>
          </a:xfrm>
          <a:prstGeom prst="rect">
            <a:avLst/>
          </a:prstGeom>
        </p:spPr>
        <p:txBody>
          <a:bodyPr vert="horz" lIns="91440" tIns="45720" rIns="91440" bIns="45720" rtlCol="0" anchor="ctr">
            <a:noAutofit/>
          </a:bodyPr>
          <a:lstStyle/>
          <a:p>
            <a:r>
              <a:rPr lang="el-GR" smtClean="0"/>
              <a:t>Στυλ κύριου τίτλου</a:t>
            </a:r>
            <a:endParaRPr lang="en-US" dirty="0"/>
          </a:p>
        </p:txBody>
      </p:sp>
      <p:sp>
        <p:nvSpPr>
          <p:cNvPr id="3" name="Text Placeholder 2"/>
          <p:cNvSpPr>
            <a:spLocks noGrp="1"/>
          </p:cNvSpPr>
          <p:nvPr>
            <p:ph type="body" idx="1"/>
          </p:nvPr>
        </p:nvSpPr>
        <p:spPr>
          <a:xfrm>
            <a:off x="1152509" y="2489200"/>
            <a:ext cx="8460347" cy="353060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10099258" y="6365499"/>
            <a:ext cx="1320799" cy="228659"/>
          </a:xfrm>
          <a:prstGeom prst="rect">
            <a:avLst/>
          </a:prstGeom>
        </p:spPr>
        <p:txBody>
          <a:bodyPr vert="horz" lIns="91440" tIns="45720" rIns="91440" bIns="45720" rtlCol="0" anchor="b"/>
          <a:lstStyle>
            <a:lvl1pPr algn="r">
              <a:defRPr sz="900" b="1" i="0">
                <a:solidFill>
                  <a:schemeClr val="accent1"/>
                </a:solidFill>
              </a:defRPr>
            </a:lvl1pPr>
          </a:lstStyle>
          <a:p>
            <a:fld id="{078750D2-08F1-4CC6-ADCE-678E51503665}" type="datetimeFigureOut">
              <a:rPr lang="en-GB" smtClean="0">
                <a:solidFill>
                  <a:srgbClr val="B31166"/>
                </a:solidFill>
              </a:rPr>
              <a:pPr/>
              <a:t>24/11/2014</a:t>
            </a:fld>
            <a:endParaRPr lang="en-GB">
              <a:solidFill>
                <a:srgbClr val="B31166"/>
              </a:solidFill>
            </a:endParaRPr>
          </a:p>
        </p:txBody>
      </p:sp>
      <p:sp>
        <p:nvSpPr>
          <p:cNvPr id="5" name="Footer Placeholder 4"/>
          <p:cNvSpPr>
            <a:spLocks noGrp="1"/>
          </p:cNvSpPr>
          <p:nvPr>
            <p:ph type="ftr" sz="quarter" idx="3"/>
          </p:nvPr>
        </p:nvSpPr>
        <p:spPr>
          <a:xfrm>
            <a:off x="787792" y="6365497"/>
            <a:ext cx="5146393" cy="228660"/>
          </a:xfrm>
          <a:prstGeom prst="rect">
            <a:avLst/>
          </a:prstGeom>
        </p:spPr>
        <p:txBody>
          <a:bodyPr vert="horz" lIns="91440" tIns="45720" rIns="91440" bIns="45720" rtlCol="0" anchor="b"/>
          <a:lstStyle>
            <a:lvl1pPr algn="l">
              <a:defRPr sz="900" b="1" i="0">
                <a:solidFill>
                  <a:schemeClr val="accent1"/>
                </a:solidFill>
              </a:defRPr>
            </a:lvl1pPr>
          </a:lstStyle>
          <a:p>
            <a:endParaRPr lang="en-GB">
              <a:solidFill>
                <a:srgbClr val="B31166"/>
              </a:solidFill>
            </a:endParaRPr>
          </a:p>
        </p:txBody>
      </p:sp>
      <p:sp>
        <p:nvSpPr>
          <p:cNvPr id="26" name="Rectangle 25"/>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10238155" y="295731"/>
            <a:ext cx="1055077" cy="767687"/>
          </a:xfrm>
          <a:prstGeom prst="rect">
            <a:avLst/>
          </a:prstGeom>
        </p:spPr>
        <p:txBody>
          <a:bodyPr anchor="b"/>
          <a:lstStyle>
            <a:lvl1pPr algn="ctr">
              <a:defRPr sz="2800">
                <a:solidFill>
                  <a:schemeClr val="bg1"/>
                </a:solidFill>
              </a:defRPr>
            </a:lvl1pPr>
          </a:lstStyle>
          <a:p>
            <a:fld id="{D4B6BDDE-9455-42BA-8090-AAD5C9C766C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878022237"/>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Lst>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4a"/><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11" Type="http://schemas.openxmlformats.org/officeDocument/2006/relationships/image" Target="../media/image5.png"/><Relationship Id="rId5" Type="http://schemas.openxmlformats.org/officeDocument/2006/relationships/slideLayout" Target="../slideLayouts/slideLayout18.xml"/><Relationship Id="rId10" Type="http://schemas.microsoft.com/office/2007/relationships/hdphoto" Target="../media/hdphoto2.wdp"/><Relationship Id="rId4" Type="http://schemas.openxmlformats.org/officeDocument/2006/relationships/audio" Target="../media/media2.m4a"/><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40.e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42.emf"/><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44.emf"/></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Τίτλος 7"/>
          <p:cNvSpPr>
            <a:spLocks noGrp="1"/>
          </p:cNvSpPr>
          <p:nvPr>
            <p:ph type="ctrTitle"/>
          </p:nvPr>
        </p:nvSpPr>
        <p:spPr>
          <a:xfrm>
            <a:off x="860252" y="578405"/>
            <a:ext cx="9949262" cy="5435621"/>
          </a:xfrm>
          <a:solidFill>
            <a:srgbClr val="FBEBD9"/>
          </a:solidFill>
          <a:ln>
            <a:solidFill>
              <a:srgbClr val="774F27"/>
            </a:solidFill>
          </a:ln>
        </p:spPr>
        <p:txBody>
          <a:bodyPr/>
          <a:lstStyle/>
          <a:p>
            <a:endParaRPr lang="el-GR" dirty="0">
              <a:solidFill>
                <a:schemeClr val="tx1"/>
              </a:solidFill>
            </a:endParaRPr>
          </a:p>
        </p:txBody>
      </p:sp>
      <p:sp>
        <p:nvSpPr>
          <p:cNvPr id="11" name="TextBox 10"/>
          <p:cNvSpPr txBox="1"/>
          <p:nvPr/>
        </p:nvSpPr>
        <p:spPr>
          <a:xfrm>
            <a:off x="860252" y="2475578"/>
            <a:ext cx="9949262" cy="1138773"/>
          </a:xfrm>
          <a:prstGeom prst="rect">
            <a:avLst/>
          </a:prstGeom>
          <a:solidFill>
            <a:schemeClr val="bg1">
              <a:lumMod val="65000"/>
              <a:alpha val="99000"/>
            </a:schemeClr>
          </a:solidFill>
          <a:effectLst>
            <a:outerShdw blurRad="76200" dist="12700" dir="8100000" sy="-23000" kx="800400" algn="br" rotWithShape="0">
              <a:prstClr val="black">
                <a:alpha val="20000"/>
              </a:prstClr>
            </a:outerShdw>
            <a:softEdge rad="0"/>
          </a:effectLst>
        </p:spPr>
        <p:txBody>
          <a:bodyPr wrap="square" rtlCol="0">
            <a:spAutoFit/>
          </a:bodyPr>
          <a:lstStyle/>
          <a:p>
            <a:pPr algn="ctr"/>
            <a:r>
              <a:rPr lang="el-GR" sz="3200" b="1" dirty="0" smtClean="0">
                <a:ln w="0"/>
                <a:solidFill>
                  <a:srgbClr val="BFDC9D"/>
                </a:solidFill>
                <a:effectLst>
                  <a:outerShdw blurRad="38100" dist="19050" dir="2700000" algn="tl" rotWithShape="0">
                    <a:prstClr val="black">
                      <a:alpha val="40000"/>
                    </a:prstClr>
                  </a:outerShdw>
                </a:effectLst>
                <a:latin typeface="Calibri" panose="020F0502020204030204" pitchFamily="34" charset="0"/>
                <a:cs typeface="Arabic Typesetting" panose="03020402040406030203" pitchFamily="66" charset="-78"/>
              </a:rPr>
              <a:t>Πανεπιστήμιο Πελοποννήσου</a:t>
            </a:r>
            <a:r>
              <a:rPr lang="en-GB" sz="3200" b="1" dirty="0" smtClean="0">
                <a:ln w="0"/>
                <a:solidFill>
                  <a:srgbClr val="BFDC9D"/>
                </a:solidFill>
                <a:effectLst>
                  <a:outerShdw blurRad="38100" dist="19050" dir="2700000" algn="tl" rotWithShape="0">
                    <a:prstClr val="black">
                      <a:alpha val="40000"/>
                    </a:prstClr>
                  </a:outerShdw>
                </a:effectLst>
                <a:latin typeface="Calibri" panose="020F0502020204030204" pitchFamily="34" charset="0"/>
                <a:cs typeface="Arabic Typesetting" panose="03020402040406030203" pitchFamily="66" charset="-78"/>
              </a:rPr>
              <a:t>, </a:t>
            </a:r>
            <a:r>
              <a:rPr lang="el-GR" sz="3200" b="1" dirty="0" smtClean="0">
                <a:ln w="0"/>
                <a:solidFill>
                  <a:srgbClr val="BFDC9D"/>
                </a:solidFill>
                <a:effectLst>
                  <a:outerShdw blurRad="38100" dist="19050" dir="2700000" algn="tl" rotWithShape="0">
                    <a:prstClr val="black">
                      <a:alpha val="40000"/>
                    </a:prstClr>
                  </a:outerShdw>
                </a:effectLst>
                <a:latin typeface="Calibri" panose="020F0502020204030204" pitchFamily="34" charset="0"/>
                <a:cs typeface="Arabic Typesetting" panose="03020402040406030203" pitchFamily="66" charset="-78"/>
              </a:rPr>
              <a:t>Σχολή </a:t>
            </a:r>
            <a:r>
              <a:rPr lang="el-GR" sz="3200" b="1" dirty="0">
                <a:ln w="0"/>
                <a:solidFill>
                  <a:srgbClr val="BFDC9D"/>
                </a:solidFill>
                <a:effectLst>
                  <a:outerShdw blurRad="38100" dist="19050" dir="2700000" algn="tl" rotWithShape="0">
                    <a:prstClr val="black">
                      <a:alpha val="40000"/>
                    </a:prstClr>
                  </a:outerShdw>
                </a:effectLst>
                <a:latin typeface="Calibri" panose="020F0502020204030204" pitchFamily="34" charset="0"/>
                <a:cs typeface="Arabic Typesetting" panose="03020402040406030203" pitchFamily="66" charset="-78"/>
              </a:rPr>
              <a:t>Κ</a:t>
            </a:r>
            <a:r>
              <a:rPr lang="el-GR" sz="3200" b="1" dirty="0" smtClean="0">
                <a:ln w="0"/>
                <a:solidFill>
                  <a:srgbClr val="BFDC9D"/>
                </a:solidFill>
                <a:effectLst>
                  <a:outerShdw blurRad="38100" dist="19050" dir="2700000" algn="tl" rotWithShape="0">
                    <a:prstClr val="black">
                      <a:alpha val="40000"/>
                    </a:prstClr>
                  </a:outerShdw>
                </a:effectLst>
                <a:latin typeface="Calibri" panose="020F0502020204030204" pitchFamily="34" charset="0"/>
                <a:cs typeface="Arabic Typesetting" panose="03020402040406030203" pitchFamily="66" charset="-78"/>
              </a:rPr>
              <a:t>αλών Τεχνών </a:t>
            </a:r>
            <a:r>
              <a:rPr lang="el-GR" sz="3600" b="1" dirty="0" smtClean="0">
                <a:ln w="0"/>
                <a:solidFill>
                  <a:srgbClr val="BFDC9D"/>
                </a:solidFill>
                <a:effectLst>
                  <a:outerShdw blurRad="38100" dist="19050" dir="2700000" algn="tl" rotWithShape="0">
                    <a:prstClr val="black">
                      <a:alpha val="40000"/>
                    </a:prstClr>
                  </a:outerShdw>
                </a:effectLst>
                <a:latin typeface="Calibri" panose="020F0502020204030204" pitchFamily="34" charset="0"/>
                <a:cs typeface="Arabic Typesetting" panose="03020402040406030203" pitchFamily="66" charset="-78"/>
              </a:rPr>
              <a:t>Τμήμα Θεατρικών Σπουδών</a:t>
            </a:r>
            <a:endParaRPr lang="en-GB" sz="3600" b="1" dirty="0">
              <a:ln w="0"/>
              <a:solidFill>
                <a:srgbClr val="BFDC9D"/>
              </a:solidFill>
              <a:effectLst>
                <a:outerShdw blurRad="38100" dist="19050" dir="2700000" algn="tl" rotWithShape="0">
                  <a:prstClr val="black">
                    <a:alpha val="40000"/>
                  </a:prstClr>
                </a:outerShdw>
              </a:effectLst>
              <a:latin typeface="Calibri" panose="020F0502020204030204" pitchFamily="34" charset="0"/>
              <a:cs typeface="Arabic Typesetting" panose="03020402040406030203" pitchFamily="66" charset="-78"/>
            </a:endParaRPr>
          </a:p>
        </p:txBody>
      </p:sp>
      <p:sp>
        <p:nvSpPr>
          <p:cNvPr id="14" name="Footer Placeholder 13"/>
          <p:cNvSpPr>
            <a:spLocks noGrp="1"/>
          </p:cNvSpPr>
          <p:nvPr>
            <p:ph type="ftr" sz="quarter" idx="11"/>
          </p:nvPr>
        </p:nvSpPr>
        <p:spPr>
          <a:xfrm rot="5400000">
            <a:off x="8588557" y="3066430"/>
            <a:ext cx="5404424" cy="541919"/>
          </a:xfrm>
          <a:solidFill>
            <a:schemeClr val="bg1">
              <a:lumMod val="75000"/>
            </a:schemeClr>
          </a:solidFill>
          <a:ln>
            <a:solidFill>
              <a:schemeClr val="bg1"/>
            </a:solidFill>
          </a:ln>
          <a:effectLst>
            <a:glow>
              <a:schemeClr val="bg1"/>
            </a:glow>
          </a:effectLst>
        </p:spPr>
        <p:txBody>
          <a:bodyPr/>
          <a:lstStyle/>
          <a:p>
            <a:pPr algn="ctr"/>
            <a:r>
              <a:rPr lang="en-GB" sz="2400" b="1" dirty="0">
                <a:solidFill>
                  <a:prstClr val="white"/>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Theatre/Performing Arts &amp; Education</a:t>
            </a:r>
          </a:p>
        </p:txBody>
      </p:sp>
      <p:sp>
        <p:nvSpPr>
          <p:cNvPr id="5" name="Rectangle 4"/>
          <p:cNvSpPr/>
          <p:nvPr/>
        </p:nvSpPr>
        <p:spPr>
          <a:xfrm>
            <a:off x="860252" y="6026505"/>
            <a:ext cx="9807747" cy="307777"/>
          </a:xfrm>
          <a:prstGeom prst="rect">
            <a:avLst/>
          </a:prstGeom>
        </p:spPr>
        <p:txBody>
          <a:bodyPr wrap="square">
            <a:spAutoFit/>
          </a:bodyPr>
          <a:lstStyle/>
          <a:p>
            <a:pPr algn="ctr"/>
            <a:r>
              <a:rPr lang="el-GR" sz="1400" dirty="0" smtClean="0">
                <a:ln w="0"/>
                <a:solidFill>
                  <a:prstClr val="black"/>
                </a:solidFill>
                <a:effectLst>
                  <a:outerShdw blurRad="38100" dist="19050" dir="2700000" algn="tl" rotWithShape="0">
                    <a:prstClr val="black">
                      <a:alpha val="40000"/>
                    </a:prstClr>
                  </a:outerShdw>
                </a:effectLst>
                <a:latin typeface="Calibri" panose="020F0502020204030204" pitchFamily="34" charset="0"/>
                <a:cs typeface="Arabic Typesetting" panose="03020402040406030203" pitchFamily="66" charset="-78"/>
              </a:rPr>
              <a:t>Βασιλέως Κωνσταντίνου 21</a:t>
            </a:r>
            <a:r>
              <a:rPr lang="en-GB" sz="1400" dirty="0" smtClean="0">
                <a:ln w="0"/>
                <a:solidFill>
                  <a:prstClr val="black"/>
                </a:solidFill>
                <a:effectLst>
                  <a:outerShdw blurRad="38100" dist="19050" dir="2700000" algn="tl" rotWithShape="0">
                    <a:prstClr val="black">
                      <a:alpha val="40000"/>
                    </a:prstClr>
                  </a:outerShdw>
                </a:effectLst>
                <a:latin typeface="Calibri" panose="020F0502020204030204" pitchFamily="34" charset="0"/>
                <a:cs typeface="Arabic Typesetting" panose="03020402040406030203" pitchFamily="66" charset="-78"/>
              </a:rPr>
              <a:t>, </a:t>
            </a:r>
            <a:r>
              <a:rPr lang="el-GR" sz="1400" dirty="0" smtClean="0">
                <a:ln w="0"/>
                <a:solidFill>
                  <a:prstClr val="black"/>
                </a:solidFill>
                <a:effectLst>
                  <a:outerShdw blurRad="38100" dist="19050" dir="2700000" algn="tl" rotWithShape="0">
                    <a:prstClr val="black">
                      <a:alpha val="40000"/>
                    </a:prstClr>
                  </a:outerShdw>
                </a:effectLst>
                <a:latin typeface="Calibri" panose="020F0502020204030204" pitchFamily="34" charset="0"/>
                <a:cs typeface="Arabic Typesetting" panose="03020402040406030203" pitchFamily="66" charset="-78"/>
              </a:rPr>
              <a:t>Ναύπλιο</a:t>
            </a:r>
            <a:r>
              <a:rPr lang="en-GB" sz="1400" dirty="0" smtClean="0">
                <a:ln w="0"/>
                <a:solidFill>
                  <a:prstClr val="black"/>
                </a:solidFill>
                <a:effectLst>
                  <a:outerShdw blurRad="38100" dist="19050" dir="2700000" algn="tl" rotWithShape="0">
                    <a:prstClr val="black">
                      <a:alpha val="40000"/>
                    </a:prstClr>
                  </a:outerShdw>
                </a:effectLst>
                <a:latin typeface="Calibri" panose="020F0502020204030204" pitchFamily="34" charset="0"/>
                <a:cs typeface="Arabic Typesetting" panose="03020402040406030203" pitchFamily="66" charset="-78"/>
              </a:rPr>
              <a:t> </a:t>
            </a:r>
            <a:r>
              <a:rPr lang="en-GB" sz="1400"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Arabic Typesetting" panose="03020402040406030203" pitchFamily="66" charset="-78"/>
              </a:rPr>
              <a:t>21100, </a:t>
            </a:r>
            <a:r>
              <a:rPr lang="el-GR" sz="1400" dirty="0" err="1" smtClean="0">
                <a:ln w="0"/>
                <a:solidFill>
                  <a:prstClr val="black"/>
                </a:solidFill>
                <a:effectLst>
                  <a:outerShdw blurRad="38100" dist="19050" dir="2700000" algn="tl" rotWithShape="0">
                    <a:prstClr val="black">
                      <a:alpha val="40000"/>
                    </a:prstClr>
                  </a:outerShdw>
                </a:effectLst>
                <a:latin typeface="Calibri" panose="020F0502020204030204" pitchFamily="34" charset="0"/>
                <a:cs typeface="Arabic Typesetting" panose="03020402040406030203" pitchFamily="66" charset="-78"/>
              </a:rPr>
              <a:t>Τηλ</a:t>
            </a:r>
            <a:r>
              <a:rPr lang="en-GB" sz="1400" dirty="0" smtClean="0">
                <a:ln w="0"/>
                <a:solidFill>
                  <a:prstClr val="black"/>
                </a:solidFill>
                <a:effectLst>
                  <a:outerShdw blurRad="38100" dist="19050" dir="2700000" algn="tl" rotWithShape="0">
                    <a:prstClr val="black">
                      <a:alpha val="40000"/>
                    </a:prstClr>
                  </a:outerShdw>
                </a:effectLst>
                <a:latin typeface="Calibri" panose="020F0502020204030204" pitchFamily="34" charset="0"/>
                <a:cs typeface="Arabic Typesetting" panose="03020402040406030203" pitchFamily="66" charset="-78"/>
              </a:rPr>
              <a:t>. </a:t>
            </a:r>
            <a:r>
              <a:rPr lang="en-GB" sz="1400"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Arabic Typesetting" panose="03020402040406030203" pitchFamily="66" charset="-78"/>
              </a:rPr>
              <a:t>+30-2752096129, fax +30-2752096128, ts-secretary@uop.gr</a:t>
            </a:r>
          </a:p>
        </p:txBody>
      </p:sp>
      <p:pic>
        <p:nvPicPr>
          <p:cNvPr id="2" name="Εικόνα 1"/>
          <p:cNvPicPr>
            <a:picLocks noChangeAspect="1"/>
          </p:cNvPicPr>
          <p:nvPr/>
        </p:nvPicPr>
        <p:blipFill>
          <a:blip r:embed="rId7">
            <a:grayscl/>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876805" y="6014026"/>
            <a:ext cx="574100" cy="375152"/>
          </a:xfrm>
          <a:prstGeom prst="rect">
            <a:avLst/>
          </a:prstGeom>
        </p:spPr>
      </p:pic>
      <p:pic>
        <p:nvPicPr>
          <p:cNvPr id="10" name="Picture 9"/>
          <p:cNvPicPr>
            <a:picLocks noChangeAspect="1"/>
          </p:cNvPicPr>
          <p:nvPr/>
        </p:nvPicPr>
        <p:blipFill>
          <a:blip r:embed="rId9">
            <a:duotone>
              <a:prstClr val="black"/>
              <a:schemeClr val="bg1">
                <a:lumMod val="85000"/>
                <a:tint val="45000"/>
                <a:satMod val="400000"/>
              </a:schemeClr>
            </a:duotone>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027381" y="692874"/>
            <a:ext cx="847049" cy="834117"/>
          </a:xfrm>
          <a:prstGeom prst="rect">
            <a:avLst/>
          </a:prstGeom>
          <a:noFill/>
          <a:ln>
            <a:solidFill>
              <a:srgbClr val="4F2E09"/>
            </a:solidFill>
          </a:ln>
          <a:effectLst>
            <a:glow rad="101600">
              <a:schemeClr val="accent4">
                <a:satMod val="175000"/>
                <a:alpha val="40000"/>
              </a:schemeClr>
            </a:glow>
            <a:outerShdw blurRad="50800" dist="38100" dir="5400000" algn="t" rotWithShape="0">
              <a:prstClr val="black">
                <a:alpha val="40000"/>
              </a:prstClr>
            </a:outerShdw>
          </a:effectLst>
          <a:scene3d>
            <a:camera prst="orthographicFront"/>
            <a:lightRig rig="threePt" dir="t"/>
          </a:scene3d>
          <a:sp3d contourW="12700">
            <a:contourClr>
              <a:schemeClr val="accent4">
                <a:lumMod val="40000"/>
                <a:lumOff val="60000"/>
              </a:schemeClr>
            </a:contourClr>
          </a:sp3d>
        </p:spPr>
      </p:pic>
      <p:sp>
        <p:nvSpPr>
          <p:cNvPr id="13" name="Ορθογώνιο 12"/>
          <p:cNvSpPr/>
          <p:nvPr/>
        </p:nvSpPr>
        <p:spPr>
          <a:xfrm>
            <a:off x="8494644" y="-26505"/>
            <a:ext cx="1192697" cy="2348364"/>
          </a:xfrm>
          <a:prstGeom prst="rect">
            <a:avLst/>
          </a:prstGeom>
          <a:solidFill>
            <a:srgbClr val="BFDC9D"/>
          </a:solidFill>
          <a:ln>
            <a:solidFill>
              <a:srgbClr val="F7D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pic>
        <p:nvPicPr>
          <p:cNvPr id="12" name="Εικόνα 11"/>
          <p:cNvPicPr>
            <a:picLocks noChangeAspect="1"/>
          </p:cNvPicPr>
          <p:nvPr/>
        </p:nvPicPr>
        <p:blipFill>
          <a:blip r:embed="rId11"/>
          <a:stretch>
            <a:fillRect/>
          </a:stretch>
        </p:blipFill>
        <p:spPr>
          <a:xfrm>
            <a:off x="6427694" y="896432"/>
            <a:ext cx="3557726" cy="1300676"/>
          </a:xfrm>
          <a:prstGeom prst="rect">
            <a:avLst/>
          </a:prstGeom>
          <a:noFill/>
        </p:spPr>
      </p:pic>
      <p:pic>
        <p:nvPicPr>
          <p:cNvPr id="3" name="Track_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pic>
        <p:nvPicPr>
          <p:cNvPr id="4" name="10min_Emotional_Violin_Emotional_Autumn_2_">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791200" y="3124200"/>
            <a:ext cx="609600" cy="609600"/>
          </a:xfrm>
          <a:prstGeom prst="rect">
            <a:avLst/>
          </a:prstGeom>
        </p:spPr>
      </p:pic>
      <p:pic>
        <p:nvPicPr>
          <p:cNvPr id="6" name="10min_Emotional_Violin_Emotional_Autumn_2_">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791200" y="3124200"/>
            <a:ext cx="609600" cy="609600"/>
          </a:xfrm>
          <a:prstGeom prst="rect">
            <a:avLst/>
          </a:prstGeom>
        </p:spPr>
      </p:pic>
      <p:pic>
        <p:nvPicPr>
          <p:cNvPr id="7" name="10min_Emotional_Violin_Emotional_Autumn_2_">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23021594"/>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4848" numSld="999" showWhenStopped="0">
                <p:cTn id="7" repeatCount="indefinite"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46211"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46211"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audio>
              <p:cMediaNode numSld="999" showWhenStopped="0">
                <p:cTn id="20"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4782456" y="1718731"/>
            <a:ext cx="6815669" cy="1515533"/>
          </a:xfrm>
        </p:spPr>
        <p:txBody>
          <a:bodyPr>
            <a:normAutofit/>
          </a:bodyPr>
          <a:lstStyle/>
          <a:p>
            <a:pPr algn="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endParaRPr lang="el-GR" sz="3200" b="1" cap="none"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endParaRPr>
          </a:p>
        </p:txBody>
      </p:sp>
      <p:pic>
        <p:nvPicPr>
          <p:cNvPr id="6" name="Εικόνα 5"/>
          <p:cNvPicPr>
            <a:picLocks noChangeAspect="1"/>
          </p:cNvPicPr>
          <p:nvPr/>
        </p:nvPicPr>
        <p:blipFill>
          <a:blip r:embed="rId2">
            <a:duotone>
              <a:schemeClr val="accent1">
                <a:shade val="45000"/>
                <a:satMod val="135000"/>
              </a:schemeClr>
              <a:prstClr val="white"/>
            </a:duotone>
          </a:blip>
          <a:stretch>
            <a:fillRect/>
          </a:stretch>
        </p:blipFill>
        <p:spPr>
          <a:xfrm>
            <a:off x="0" y="0"/>
            <a:ext cx="12192000" cy="6858000"/>
          </a:xfrm>
          <a:prstGeom prst="rect">
            <a:avLst/>
          </a:prstGeom>
        </p:spPr>
      </p:pic>
      <p:sp>
        <p:nvSpPr>
          <p:cNvPr id="3" name="Υπότιτλος 2"/>
          <p:cNvSpPr>
            <a:spLocks noGrp="1"/>
          </p:cNvSpPr>
          <p:nvPr>
            <p:ph type="subTitle" idx="1"/>
          </p:nvPr>
        </p:nvSpPr>
        <p:spPr>
          <a:xfrm>
            <a:off x="480291" y="3602037"/>
            <a:ext cx="11117833" cy="3147105"/>
          </a:xfrm>
        </p:spPr>
        <p:txBody>
          <a:bodyPr>
            <a:normAutofit/>
          </a:bodyPr>
          <a:lstStyle/>
          <a:p>
            <a:pPr algn="just">
              <a:lnSpc>
                <a:spcPct val="150000"/>
              </a:lnSpc>
              <a:spcBef>
                <a:spcPts val="600"/>
              </a:spcBef>
              <a:spcAft>
                <a:spcPts val="0"/>
              </a:spcAft>
            </a:pPr>
            <a:r>
              <a:rPr lang="el-GR" sz="2000" b="1" dirty="0">
                <a:solidFill>
                  <a:schemeClr val="bg1">
                    <a:lumMod val="95000"/>
                    <a:lumOff val="5000"/>
                  </a:schemeClr>
                </a:solidFill>
                <a:latin typeface="Calibri" panose="020F0502020204030204" pitchFamily="34" charset="0"/>
              </a:rPr>
              <a:t>• ΔΙΑΛΕΞΗ του </a:t>
            </a:r>
            <a:r>
              <a:rPr lang="el-GR" sz="2000" b="1" dirty="0" err="1" smtClean="0">
                <a:solidFill>
                  <a:schemeClr val="bg1">
                    <a:lumMod val="95000"/>
                    <a:lumOff val="5000"/>
                  </a:schemeClr>
                </a:solidFill>
                <a:latin typeface="Calibri" panose="020F0502020204030204" pitchFamily="34" charset="0"/>
              </a:rPr>
              <a:t>μασκοποιού</a:t>
            </a:r>
            <a:r>
              <a:rPr lang="el-GR" sz="2000" b="1" dirty="0" smtClean="0">
                <a:solidFill>
                  <a:schemeClr val="bg1">
                    <a:lumMod val="95000"/>
                    <a:lumOff val="5000"/>
                  </a:schemeClr>
                </a:solidFill>
                <a:latin typeface="Calibri" panose="020F0502020204030204" pitchFamily="34" charset="0"/>
              </a:rPr>
              <a:t> - </a:t>
            </a:r>
            <a:r>
              <a:rPr lang="el-GR" sz="2000" b="1" dirty="0" err="1" smtClean="0">
                <a:solidFill>
                  <a:schemeClr val="bg1">
                    <a:lumMod val="95000"/>
                    <a:lumOff val="5000"/>
                  </a:schemeClr>
                </a:solidFill>
                <a:latin typeface="Calibri" panose="020F0502020204030204" pitchFamily="34" charset="0"/>
              </a:rPr>
              <a:t>προσωποποιού</a:t>
            </a:r>
            <a:r>
              <a:rPr lang="el-GR" sz="2000" b="1" dirty="0" smtClean="0">
                <a:solidFill>
                  <a:schemeClr val="bg1">
                    <a:lumMod val="95000"/>
                    <a:lumOff val="5000"/>
                  </a:schemeClr>
                </a:solidFill>
                <a:latin typeface="Calibri" panose="020F0502020204030204" pitchFamily="34" charset="0"/>
              </a:rPr>
              <a:t>  </a:t>
            </a:r>
            <a:r>
              <a:rPr lang="el-GR" sz="2000" b="1" dirty="0">
                <a:solidFill>
                  <a:schemeClr val="bg1">
                    <a:lumMod val="95000"/>
                    <a:lumOff val="5000"/>
                  </a:schemeClr>
                </a:solidFill>
                <a:latin typeface="Calibri" panose="020F0502020204030204" pitchFamily="34" charset="0"/>
              </a:rPr>
              <a:t>Μάνου </a:t>
            </a:r>
            <a:r>
              <a:rPr lang="el-GR" sz="2000" b="1" dirty="0" err="1">
                <a:solidFill>
                  <a:schemeClr val="bg1">
                    <a:lumMod val="95000"/>
                    <a:lumOff val="5000"/>
                  </a:schemeClr>
                </a:solidFill>
                <a:latin typeface="Calibri" panose="020F0502020204030204" pitchFamily="34" charset="0"/>
              </a:rPr>
              <a:t>Ποντικάκη</a:t>
            </a:r>
            <a:r>
              <a:rPr lang="el-GR" sz="2000" b="1" dirty="0">
                <a:solidFill>
                  <a:schemeClr val="bg1">
                    <a:lumMod val="95000"/>
                    <a:lumOff val="5000"/>
                  </a:schemeClr>
                </a:solidFill>
                <a:latin typeface="Calibri" panose="020F0502020204030204" pitchFamily="34" charset="0"/>
              </a:rPr>
              <a:t> με θέμα: «Η Μάσκα στο Αρχαίο Δράμα» </a:t>
            </a:r>
            <a:r>
              <a:rPr lang="el-GR" b="1" dirty="0">
                <a:solidFill>
                  <a:schemeClr val="bg1">
                    <a:lumMod val="95000"/>
                    <a:lumOff val="5000"/>
                  </a:schemeClr>
                </a:solidFill>
                <a:latin typeface="Calibri" panose="020F0502020204030204" pitchFamily="34" charset="0"/>
              </a:rPr>
              <a:t>στο Τμήμα Θεατρικών Σπουδών, Ναύπλιο, στο πλαίσιο του μαθήματος «Ζητήματα Πρόσληψης Αρχαίου Δράματος» με διδάσκουσα </a:t>
            </a:r>
            <a:r>
              <a:rPr lang="el-GR" b="1" dirty="0" smtClean="0">
                <a:solidFill>
                  <a:schemeClr val="bg1">
                    <a:lumMod val="95000"/>
                    <a:lumOff val="5000"/>
                  </a:schemeClr>
                </a:solidFill>
                <a:latin typeface="Calibri" panose="020F0502020204030204" pitchFamily="34" charset="0"/>
              </a:rPr>
              <a:t>την Άννα </a:t>
            </a:r>
            <a:r>
              <a:rPr lang="el-GR" b="1" dirty="0" err="1">
                <a:solidFill>
                  <a:schemeClr val="bg1">
                    <a:lumMod val="95000"/>
                    <a:lumOff val="5000"/>
                  </a:schemeClr>
                </a:solidFill>
                <a:latin typeface="Calibri" panose="020F0502020204030204" pitchFamily="34" charset="0"/>
              </a:rPr>
              <a:t>Μαυρολέων</a:t>
            </a:r>
            <a:r>
              <a:rPr lang="el-GR" b="1" dirty="0">
                <a:solidFill>
                  <a:schemeClr val="bg1">
                    <a:lumMod val="95000"/>
                    <a:lumOff val="5000"/>
                  </a:schemeClr>
                </a:solidFill>
                <a:latin typeface="Calibri" panose="020F0502020204030204" pitchFamily="34" charset="0"/>
              </a:rPr>
              <a:t>, χειμερινό εξάμηνο </a:t>
            </a:r>
            <a:r>
              <a:rPr lang="el-GR" b="1" dirty="0" smtClean="0">
                <a:solidFill>
                  <a:schemeClr val="bg1">
                    <a:lumMod val="95000"/>
                    <a:lumOff val="5000"/>
                  </a:schemeClr>
                </a:solidFill>
                <a:latin typeface="Calibri" panose="020F0502020204030204" pitchFamily="34" charset="0"/>
              </a:rPr>
              <a:t>2009-2010</a:t>
            </a:r>
            <a:endParaRPr lang="el-GR" sz="4800" b="1" dirty="0">
              <a:solidFill>
                <a:schemeClr val="bg1">
                  <a:lumMod val="95000"/>
                  <a:lumOff val="5000"/>
                </a:schemeClr>
              </a:solidFill>
              <a:latin typeface="Calibri" panose="020F0502020204030204" pitchFamily="34" charset="0"/>
            </a:endParaRPr>
          </a:p>
          <a:p>
            <a:pPr algn="just"/>
            <a:r>
              <a:rPr lang="el-GR" dirty="0">
                <a:solidFill>
                  <a:schemeClr val="bg1">
                    <a:lumMod val="95000"/>
                    <a:lumOff val="5000"/>
                  </a:schemeClr>
                </a:solidFill>
                <a:latin typeface="Calibri" panose="020F0502020204030204" pitchFamily="34" charset="0"/>
              </a:rPr>
              <a:t> </a:t>
            </a:r>
          </a:p>
          <a:p>
            <a:endParaRPr lang="el-GR" b="1" dirty="0" smtClean="0"/>
          </a:p>
        </p:txBody>
      </p:sp>
      <p:pic>
        <p:nvPicPr>
          <p:cNvPr id="7" name="Εικόνα 6"/>
          <p:cNvPicPr>
            <a:picLocks noChangeAspect="1"/>
          </p:cNvPicPr>
          <p:nvPr/>
        </p:nvPicPr>
        <p:blipFill>
          <a:blip r:embed="rId3"/>
          <a:stretch>
            <a:fillRect/>
          </a:stretch>
        </p:blipFill>
        <p:spPr>
          <a:xfrm>
            <a:off x="4389120" y="848465"/>
            <a:ext cx="7367764" cy="1713124"/>
          </a:xfrm>
          <a:prstGeom prst="rect">
            <a:avLst/>
          </a:prstGeom>
        </p:spPr>
      </p:pic>
    </p:spTree>
    <p:extLst>
      <p:ext uri="{BB962C8B-B14F-4D97-AF65-F5344CB8AC3E}">
        <p14:creationId xmlns:p14="http://schemas.microsoft.com/office/powerpoint/2010/main" val="3591691466"/>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Τίτλος 1"/>
          <p:cNvSpPr>
            <a:spLocks noGrp="1"/>
          </p:cNvSpPr>
          <p:nvPr>
            <p:ph type="ctrTitle"/>
          </p:nvPr>
        </p:nvSpPr>
        <p:spPr>
          <a:xfrm>
            <a:off x="5683624" y="518487"/>
            <a:ext cx="6065030" cy="2658822"/>
          </a:xfrm>
        </p:spPr>
        <p:txBody>
          <a:bodyPr>
            <a:normAutofit/>
          </a:bodyPr>
          <a:lstStyle/>
          <a:p>
            <a:pPr algn="ct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Εκδηλώσεις </a:t>
            </a:r>
            <a:r>
              <a:rPr lang="el-GR" sz="3200" b="1" cap="none"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Τ.Θ.Σ</a:t>
            </a:r>
            <a:br>
              <a:rPr lang="el-GR" sz="3200" b="1" cap="none"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3200" b="1" cap="none" dirty="0" smtClean="0">
                <a:ln w="6600">
                  <a:solidFill>
                    <a:schemeClr val="tx2">
                      <a:lumMod val="25000"/>
                    </a:schemeClr>
                  </a:solidFill>
                  <a:prstDash val="solid"/>
                </a:ln>
                <a:solidFill>
                  <a:srgbClr val="002060"/>
                </a:solidFill>
                <a:effectLst>
                  <a:outerShdw dist="38100" dir="2700000" algn="tl" rotWithShape="0">
                    <a:schemeClr val="accent2"/>
                  </a:outerShdw>
                </a:effectLst>
                <a:latin typeface="Bookman Old Style" panose="02050604050505020204" pitchFamily="18" charset="0"/>
              </a:rPr>
              <a:t>              </a:t>
            </a:r>
            <a:r>
              <a:rPr lang="el-GR" sz="3200" b="1" cap="none" dirty="0" smtClean="0">
                <a:solidFill>
                  <a:srgbClr val="002060"/>
                </a:solidFill>
              </a:rPr>
              <a:t>4 </a:t>
            </a:r>
            <a:r>
              <a:rPr lang="el-GR" sz="3200" b="1" cap="none" dirty="0">
                <a:solidFill>
                  <a:srgbClr val="002060"/>
                </a:solidFill>
              </a:rPr>
              <a:t>Ιουνίου </a:t>
            </a:r>
            <a:r>
              <a:rPr lang="el-GR" sz="3200" b="1" cap="none" dirty="0" smtClean="0">
                <a:solidFill>
                  <a:srgbClr val="002060"/>
                </a:solidFill>
              </a:rPr>
              <a:t>2009</a:t>
            </a:r>
            <a:r>
              <a:rPr lang="el-GR" sz="3200" b="1" dirty="0">
                <a:solidFill>
                  <a:srgbClr val="002060"/>
                </a:solidFill>
              </a:rPr>
              <a:t> </a:t>
            </a:r>
            <a:r>
              <a:rPr lang="el-GR" sz="3200" b="1" dirty="0" smtClean="0">
                <a:solidFill>
                  <a:srgbClr val="002060"/>
                </a:solidFill>
              </a:rPr>
              <a:t/>
            </a:r>
            <a:br>
              <a:rPr lang="el-GR" sz="3200" b="1" dirty="0" smtClean="0">
                <a:solidFill>
                  <a:srgbClr val="002060"/>
                </a:solidFill>
              </a:rPr>
            </a:br>
            <a:r>
              <a:rPr lang="el-GR" sz="3200" b="1" dirty="0" smtClean="0">
                <a:solidFill>
                  <a:schemeClr val="bg1">
                    <a:lumMod val="95000"/>
                    <a:lumOff val="5000"/>
                  </a:schemeClr>
                </a:solidFill>
              </a:rPr>
              <a:t> </a:t>
            </a:r>
            <a:endParaRPr lang="el-GR" sz="1800" b="1" cap="none" dirty="0">
              <a:ln w="6600">
                <a:solidFill>
                  <a:schemeClr val="tx2">
                    <a:lumMod val="25000"/>
                  </a:schemeClr>
                </a:solidFill>
                <a:prstDash val="solid"/>
              </a:ln>
              <a:solidFill>
                <a:schemeClr val="tx2">
                  <a:lumMod val="10000"/>
                </a:schemeClr>
              </a:solidFill>
              <a:effectLst>
                <a:outerShdw dist="38100" dir="2700000" algn="tl" rotWithShape="0">
                  <a:schemeClr val="accent2"/>
                </a:outerShdw>
              </a:effectLst>
              <a:latin typeface="Bookman Old Style" panose="02050604050505020204" pitchFamily="18" charset="0"/>
            </a:endParaRPr>
          </a:p>
        </p:txBody>
      </p:sp>
      <p:sp>
        <p:nvSpPr>
          <p:cNvPr id="3" name="Υπότιτλος 2"/>
          <p:cNvSpPr>
            <a:spLocks noGrp="1"/>
          </p:cNvSpPr>
          <p:nvPr>
            <p:ph type="subTitle" idx="1"/>
          </p:nvPr>
        </p:nvSpPr>
        <p:spPr>
          <a:xfrm>
            <a:off x="164592" y="3550024"/>
            <a:ext cx="11685663" cy="3192521"/>
          </a:xfrm>
        </p:spPr>
        <p:txBody>
          <a:bodyPr>
            <a:normAutofit lnSpcReduction="10000"/>
          </a:bodyPr>
          <a:lstStyle/>
          <a:p>
            <a:pPr algn="just"/>
            <a:r>
              <a:rPr lang="el-GR" sz="1800" b="1" dirty="0">
                <a:solidFill>
                  <a:srgbClr val="002060"/>
                </a:solidFill>
              </a:rPr>
              <a:t>• </a:t>
            </a:r>
            <a:r>
              <a:rPr lang="el-GR" sz="2400" b="1" dirty="0">
                <a:solidFill>
                  <a:srgbClr val="002060"/>
                </a:solidFill>
                <a:latin typeface="Calibri" panose="020F0502020204030204" pitchFamily="34" charset="0"/>
              </a:rPr>
              <a:t>ΠΑΡΟΥΣΙΑΣΗ </a:t>
            </a:r>
            <a:r>
              <a:rPr lang="el-GR" sz="2400" b="1" dirty="0" smtClean="0">
                <a:solidFill>
                  <a:srgbClr val="002060"/>
                </a:solidFill>
                <a:latin typeface="Calibri" panose="020F0502020204030204" pitchFamily="34" charset="0"/>
              </a:rPr>
              <a:t>&amp; ΔΙΑΛΟΓΟΣ </a:t>
            </a:r>
          </a:p>
          <a:p>
            <a:pPr algn="just"/>
            <a:r>
              <a:rPr lang="el-GR" sz="2400" b="1" dirty="0" smtClean="0">
                <a:solidFill>
                  <a:srgbClr val="002060"/>
                </a:solidFill>
                <a:latin typeface="Calibri" panose="020F0502020204030204" pitchFamily="34" charset="0"/>
              </a:rPr>
              <a:t>με </a:t>
            </a:r>
            <a:r>
              <a:rPr lang="el-GR" sz="2400" b="1" dirty="0">
                <a:solidFill>
                  <a:srgbClr val="002060"/>
                </a:solidFill>
                <a:latin typeface="Calibri" panose="020F0502020204030204" pitchFamily="34" charset="0"/>
              </a:rPr>
              <a:t>τον διεθνούς φήμης Ι</a:t>
            </a:r>
            <a:r>
              <a:rPr lang="el-GR" sz="2400" b="1" dirty="0" smtClean="0">
                <a:solidFill>
                  <a:srgbClr val="002060"/>
                </a:solidFill>
                <a:latin typeface="Calibri" panose="020F0502020204030204" pitchFamily="34" charset="0"/>
              </a:rPr>
              <a:t>ταλό </a:t>
            </a:r>
            <a:r>
              <a:rPr lang="el-GR" sz="2400" b="1" dirty="0">
                <a:solidFill>
                  <a:srgbClr val="002060"/>
                </a:solidFill>
                <a:latin typeface="Calibri" panose="020F0502020204030204" pitchFamily="34" charset="0"/>
              </a:rPr>
              <a:t>σκηνοθέτη Romeo </a:t>
            </a:r>
            <a:r>
              <a:rPr lang="el-GR" sz="2400" b="1" dirty="0" err="1">
                <a:solidFill>
                  <a:srgbClr val="002060"/>
                </a:solidFill>
                <a:latin typeface="Calibri" panose="020F0502020204030204" pitchFamily="34" charset="0"/>
              </a:rPr>
              <a:t>Castellucci</a:t>
            </a:r>
            <a:r>
              <a:rPr lang="el-GR" sz="2400" b="1" dirty="0">
                <a:solidFill>
                  <a:srgbClr val="002060"/>
                </a:solidFill>
                <a:latin typeface="Calibri" panose="020F0502020204030204" pitchFamily="34" charset="0"/>
              </a:rPr>
              <a:t>. </a:t>
            </a:r>
            <a:endParaRPr lang="el-GR" sz="2400" b="1" dirty="0" smtClean="0">
              <a:solidFill>
                <a:srgbClr val="002060"/>
              </a:solidFill>
              <a:latin typeface="Calibri" panose="020F0502020204030204" pitchFamily="34" charset="0"/>
            </a:endParaRPr>
          </a:p>
          <a:p>
            <a:pPr algn="just"/>
            <a:r>
              <a:rPr lang="el-GR" sz="2000" b="1" dirty="0" smtClean="0">
                <a:solidFill>
                  <a:srgbClr val="002060"/>
                </a:solidFill>
                <a:latin typeface="Calibri" panose="020F0502020204030204" pitchFamily="34" charset="0"/>
              </a:rPr>
              <a:t>Τμήμα </a:t>
            </a:r>
            <a:r>
              <a:rPr lang="el-GR" sz="2000" b="1" dirty="0">
                <a:solidFill>
                  <a:srgbClr val="002060"/>
                </a:solidFill>
                <a:latin typeface="Calibri" panose="020F0502020204030204" pitchFamily="34" charset="0"/>
              </a:rPr>
              <a:t>Θεατρικών Σπουδών του Πανεπιστημίου Πελοποννήσου στο Θέατρο </a:t>
            </a:r>
            <a:r>
              <a:rPr lang="el-GR" sz="2000" b="1" dirty="0" err="1">
                <a:solidFill>
                  <a:srgbClr val="002060"/>
                </a:solidFill>
                <a:latin typeface="Calibri" panose="020F0502020204030204" pitchFamily="34" charset="0"/>
              </a:rPr>
              <a:t>Τριανόν</a:t>
            </a:r>
            <a:r>
              <a:rPr lang="el-GR" sz="2000" b="1" dirty="0">
                <a:solidFill>
                  <a:srgbClr val="002060"/>
                </a:solidFill>
                <a:latin typeface="Calibri" panose="020F0502020204030204" pitchFamily="34" charset="0"/>
              </a:rPr>
              <a:t>, Ναύπλιο, 4 Ιουνίου 2009. Οργάνωση- Συντονισμός: Έλενα </a:t>
            </a:r>
            <a:r>
              <a:rPr lang="el-GR" sz="2000" b="1" dirty="0" smtClean="0">
                <a:solidFill>
                  <a:srgbClr val="002060"/>
                </a:solidFill>
                <a:latin typeface="Calibri" panose="020F0502020204030204" pitchFamily="34" charset="0"/>
              </a:rPr>
              <a:t>Παπαλεξίου, διδάσκουσα ΤΘΣ, Χριστίνα </a:t>
            </a:r>
            <a:r>
              <a:rPr lang="el-GR" sz="2000" b="1" dirty="0" err="1" smtClean="0">
                <a:solidFill>
                  <a:srgbClr val="002060"/>
                </a:solidFill>
                <a:latin typeface="Calibri" panose="020F0502020204030204" pitchFamily="34" charset="0"/>
              </a:rPr>
              <a:t>Ζώνιου</a:t>
            </a:r>
            <a:r>
              <a:rPr lang="el-GR" sz="2000" b="1" dirty="0" smtClean="0">
                <a:solidFill>
                  <a:srgbClr val="002060"/>
                </a:solidFill>
                <a:latin typeface="Calibri" panose="020F0502020204030204" pitchFamily="34" charset="0"/>
              </a:rPr>
              <a:t>, μέλος ΕΕΔΙΠ  </a:t>
            </a:r>
            <a:r>
              <a:rPr lang="el-GR" sz="2000" b="1" dirty="0">
                <a:solidFill>
                  <a:srgbClr val="002060"/>
                </a:solidFill>
                <a:latin typeface="Calibri" panose="020F0502020204030204" pitchFamily="34" charset="0"/>
              </a:rPr>
              <a:t>Μετάφραση: Χριστίνα </a:t>
            </a:r>
            <a:r>
              <a:rPr lang="el-GR" sz="2000" b="1" dirty="0" err="1">
                <a:solidFill>
                  <a:srgbClr val="002060"/>
                </a:solidFill>
                <a:latin typeface="Calibri" panose="020F0502020204030204" pitchFamily="34" charset="0"/>
              </a:rPr>
              <a:t>Ζώνιου</a:t>
            </a:r>
            <a:r>
              <a:rPr lang="el-GR" sz="2000" b="1" dirty="0">
                <a:solidFill>
                  <a:srgbClr val="002060"/>
                </a:solidFill>
                <a:latin typeface="Calibri" panose="020F0502020204030204" pitchFamily="34" charset="0"/>
              </a:rPr>
              <a:t> και Μαρία </a:t>
            </a:r>
            <a:r>
              <a:rPr lang="el-GR" sz="2000" b="1" dirty="0" err="1">
                <a:solidFill>
                  <a:srgbClr val="002060"/>
                </a:solidFill>
                <a:latin typeface="Calibri" panose="020F0502020204030204" pitchFamily="34" charset="0"/>
              </a:rPr>
              <a:t>Σπυριδοπούλου</a:t>
            </a:r>
            <a:r>
              <a:rPr lang="el-GR" sz="2000" b="1" dirty="0">
                <a:solidFill>
                  <a:srgbClr val="002060"/>
                </a:solidFill>
                <a:latin typeface="Calibri" panose="020F0502020204030204" pitchFamily="34" charset="0"/>
              </a:rPr>
              <a:t>, μέλη ΕΕΔΙΠ του ΤΘΣ. Προβολή αποσπασμάτων από την τριλογία «ΚΟΛΑΣΗ, ΚΑΘΑΡΤΗΡΙΟ, ΠΑΡΑΔΕΙΣΟΣ», εμπνευσμένη από τη «Θεία κωμωδία» του </a:t>
            </a:r>
            <a:r>
              <a:rPr lang="el-GR" sz="2000" b="1" dirty="0" err="1">
                <a:solidFill>
                  <a:srgbClr val="002060"/>
                </a:solidFill>
                <a:latin typeface="Calibri" panose="020F0502020204030204" pitchFamily="34" charset="0"/>
              </a:rPr>
              <a:t>Δάντη</a:t>
            </a:r>
            <a:r>
              <a:rPr lang="el-GR" sz="2000" b="1" dirty="0">
                <a:solidFill>
                  <a:srgbClr val="002060"/>
                </a:solidFill>
                <a:latin typeface="Calibri" panose="020F0502020204030204" pitchFamily="34" charset="0"/>
              </a:rPr>
              <a:t>, που παρουσίασε ο Romeo </a:t>
            </a:r>
            <a:r>
              <a:rPr lang="el-GR" sz="2000" b="1" dirty="0" err="1">
                <a:solidFill>
                  <a:srgbClr val="002060"/>
                </a:solidFill>
                <a:latin typeface="Calibri" panose="020F0502020204030204" pitchFamily="34" charset="0"/>
              </a:rPr>
              <a:t>Castellucci</a:t>
            </a:r>
            <a:r>
              <a:rPr lang="el-GR" sz="2000" b="1" dirty="0">
                <a:solidFill>
                  <a:srgbClr val="002060"/>
                </a:solidFill>
                <a:latin typeface="Calibri" panose="020F0502020204030204" pitchFamily="34" charset="0"/>
              </a:rPr>
              <a:t> στο Φεστιβάλ Αθηνών τον Ιούνιο 2009, και πολύωρη συζήτηση του καλλιτέχνη με τους φοιτητές, τους διδάσκοντες του Τμήματος Θεατρικών Σπουδών και το κοινό για το σκηνοθετικό έργο του.</a:t>
            </a:r>
          </a:p>
          <a:p>
            <a:endParaRPr lang="el-GR" b="1" dirty="0" smtClean="0"/>
          </a:p>
        </p:txBody>
      </p:sp>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39124" cy="3550024"/>
          </a:xfrm>
          <a:prstGeom prst="rect">
            <a:avLst/>
          </a:prstGeom>
        </p:spPr>
      </p:pic>
      <p:pic>
        <p:nvPicPr>
          <p:cNvPr id="6" name="Εικόνα 5"/>
          <p:cNvPicPr>
            <a:picLocks noChangeAspect="1"/>
          </p:cNvPicPr>
          <p:nvPr/>
        </p:nvPicPr>
        <p:blipFill>
          <a:blip r:embed="rId4"/>
          <a:stretch>
            <a:fillRect/>
          </a:stretch>
        </p:blipFill>
        <p:spPr>
          <a:xfrm>
            <a:off x="3060958" y="518487"/>
            <a:ext cx="4358640" cy="2779739"/>
          </a:xfrm>
          <a:prstGeom prst="rect">
            <a:avLst/>
          </a:prstGeom>
        </p:spPr>
      </p:pic>
    </p:spTree>
    <p:extLst>
      <p:ext uri="{BB962C8B-B14F-4D97-AF65-F5344CB8AC3E}">
        <p14:creationId xmlns:p14="http://schemas.microsoft.com/office/powerpoint/2010/main" val="3459098711"/>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duotone>
              <a:schemeClr val="accent3">
                <a:shade val="45000"/>
                <a:satMod val="135000"/>
              </a:schemeClr>
              <a:prstClr val="white"/>
            </a:duotone>
          </a:blip>
          <a:stretch>
            <a:fillRect/>
          </a:stretch>
        </p:blipFill>
        <p:spPr>
          <a:xfrm>
            <a:off x="0" y="-18473"/>
            <a:ext cx="12192000" cy="6858000"/>
          </a:xfrm>
          <a:prstGeom prst="rect">
            <a:avLst/>
          </a:prstGeom>
        </p:spPr>
      </p:pic>
      <p:sp>
        <p:nvSpPr>
          <p:cNvPr id="2" name="Τίτλος 1"/>
          <p:cNvSpPr>
            <a:spLocks noGrp="1"/>
          </p:cNvSpPr>
          <p:nvPr>
            <p:ph type="ctrTitle"/>
          </p:nvPr>
        </p:nvSpPr>
        <p:spPr>
          <a:xfrm>
            <a:off x="5070763" y="776622"/>
            <a:ext cx="6536599" cy="1515533"/>
          </a:xfrm>
        </p:spPr>
        <p:txBody>
          <a:bodyPr>
            <a:normAutofit/>
          </a:bodyPr>
          <a:lstStyle/>
          <a:p>
            <a:pPr algn="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2000" b="1" cap="none" dirty="0" smtClean="0">
                <a:solidFill>
                  <a:srgbClr val="002060"/>
                </a:solidFill>
              </a:rPr>
              <a:t>ΦΕΣΤΙΒΑΛ 11 </a:t>
            </a:r>
            <a:r>
              <a:rPr lang="el-GR" sz="2000" b="1" cap="none" dirty="0">
                <a:solidFill>
                  <a:srgbClr val="002060"/>
                </a:solidFill>
              </a:rPr>
              <a:t>Ι</a:t>
            </a:r>
            <a:r>
              <a:rPr lang="el-GR" sz="2000" b="1" cap="none" dirty="0" smtClean="0">
                <a:solidFill>
                  <a:srgbClr val="002060"/>
                </a:solidFill>
              </a:rPr>
              <a:t>ουλίου 2009</a:t>
            </a:r>
            <a:endParaRPr lang="el-GR" sz="2000" b="1" cap="none" dirty="0">
              <a:ln w="6600">
                <a:solidFill>
                  <a:schemeClr val="tx2">
                    <a:lumMod val="25000"/>
                  </a:schemeClr>
                </a:solidFill>
                <a:prstDash val="solid"/>
              </a:ln>
              <a:solidFill>
                <a:srgbClr val="002060"/>
              </a:solidFill>
              <a:effectLst>
                <a:outerShdw dist="38100" dir="2700000" algn="tl" rotWithShape="0">
                  <a:schemeClr val="accent2"/>
                </a:outerShdw>
              </a:effectLst>
              <a:latin typeface="Bookman Old Style" panose="02050604050505020204" pitchFamily="18" charset="0"/>
            </a:endParaRPr>
          </a:p>
        </p:txBody>
      </p:sp>
      <p:sp>
        <p:nvSpPr>
          <p:cNvPr id="3" name="Υπότιτλος 2"/>
          <p:cNvSpPr>
            <a:spLocks noGrp="1"/>
          </p:cNvSpPr>
          <p:nvPr>
            <p:ph type="subTitle" idx="1"/>
          </p:nvPr>
        </p:nvSpPr>
        <p:spPr>
          <a:xfrm>
            <a:off x="535710" y="3657600"/>
            <a:ext cx="11517746" cy="3542150"/>
          </a:xfrm>
        </p:spPr>
        <p:txBody>
          <a:bodyPr>
            <a:normAutofit/>
          </a:bodyPr>
          <a:lstStyle/>
          <a:p>
            <a:pPr algn="just"/>
            <a:r>
              <a:rPr lang="el-GR" dirty="0">
                <a:solidFill>
                  <a:srgbClr val="002060"/>
                </a:solidFill>
              </a:rPr>
              <a:t>• </a:t>
            </a:r>
            <a:r>
              <a:rPr lang="el-GR" b="1" dirty="0">
                <a:solidFill>
                  <a:srgbClr val="002060"/>
                </a:solidFill>
              </a:rPr>
              <a:t>ΦΕΣΤΙΒΑΛ Συμμετοχή του Τμήματος στο Φεστιβάλ Άργους 2009 στην τελετή έναρξης «Άργος, περίπατος στο χώρο και στο χρόνο» , υπό την αιγίδα του Τμήματος Θεατρικών Σπουδών της Σχολής Καλών Τεχνών του Πανεπιστημίου Πελοποννήσου. </a:t>
            </a:r>
            <a:r>
              <a:rPr lang="el-GR" sz="1600" dirty="0">
                <a:solidFill>
                  <a:srgbClr val="002060"/>
                </a:solidFill>
              </a:rPr>
              <a:t>Πανάρχαιοι μύθοι και ιστορία χιλιετιών ζωντάνεψαν μέσα από αφηγήσεις και διαδρομές στο τότε και το τώρα. Με δράσεις, λόγο, ήχο και εικόνα. </a:t>
            </a:r>
            <a:r>
              <a:rPr lang="el-GR" sz="1600" b="1" dirty="0">
                <a:solidFill>
                  <a:srgbClr val="002060"/>
                </a:solidFill>
              </a:rPr>
              <a:t>Αφήγηση: Γρηγόρης Βαλτινός</a:t>
            </a:r>
            <a:r>
              <a:rPr lang="el-GR" sz="1600" dirty="0">
                <a:solidFill>
                  <a:srgbClr val="002060"/>
                </a:solidFill>
              </a:rPr>
              <a:t>. Αρχαίο Θέατρο Άργους, 11 Ιουλίου 2009. Συμμετείχαν διδάσκοντες του ΤΘΣ. Σκηνοθεσία: Άννα </a:t>
            </a:r>
            <a:r>
              <a:rPr lang="el-GR" sz="1600" dirty="0" err="1">
                <a:solidFill>
                  <a:srgbClr val="002060"/>
                </a:solidFill>
              </a:rPr>
              <a:t>Τσίχλη</a:t>
            </a:r>
            <a:r>
              <a:rPr lang="el-GR" sz="1600" dirty="0">
                <a:solidFill>
                  <a:srgbClr val="002060"/>
                </a:solidFill>
              </a:rPr>
              <a:t>, μέλος </a:t>
            </a:r>
            <a:r>
              <a:rPr lang="el-GR" sz="1600" dirty="0" err="1">
                <a:solidFill>
                  <a:srgbClr val="002060"/>
                </a:solidFill>
              </a:rPr>
              <a:t>ΕΕΔΙΠτου</a:t>
            </a:r>
            <a:r>
              <a:rPr lang="el-GR" sz="1600" dirty="0">
                <a:solidFill>
                  <a:srgbClr val="002060"/>
                </a:solidFill>
              </a:rPr>
              <a:t> ΤΘΣ, κείμενα: Ιωάννα </a:t>
            </a:r>
            <a:r>
              <a:rPr lang="el-GR" sz="1600" dirty="0" err="1">
                <a:solidFill>
                  <a:srgbClr val="002060"/>
                </a:solidFill>
              </a:rPr>
              <a:t>Ρεμεδιάκη</a:t>
            </a:r>
            <a:r>
              <a:rPr lang="el-GR" sz="1600" dirty="0">
                <a:solidFill>
                  <a:srgbClr val="002060"/>
                </a:solidFill>
              </a:rPr>
              <a:t>, διδάσκουσα ΤΘΣ, επιμέλεια κοστουμιών: Εμμανουέλα Βογιατζάκη-</a:t>
            </a:r>
            <a:r>
              <a:rPr lang="el-GR" sz="1600" dirty="0" err="1">
                <a:solidFill>
                  <a:srgbClr val="002060"/>
                </a:solidFill>
              </a:rPr>
              <a:t>Κρουκόβσκι</a:t>
            </a:r>
            <a:r>
              <a:rPr lang="el-GR" sz="1600" dirty="0">
                <a:solidFill>
                  <a:srgbClr val="002060"/>
                </a:solidFill>
              </a:rPr>
              <a:t>, μέλος ΕΕΔΙΠ του ΤΘΣ, σχεδιασμός φωτισμών: Άγγελος Γουναράς, μέλος ΕΤΕΠ του ΤΘΣ, και ομάδα φοιτητών από το Τμήμα Θεατρικών Σπουδών του Πανεπιστημίου</a:t>
            </a:r>
            <a:endParaRPr lang="el-GR" sz="1600" b="1" dirty="0" smtClean="0">
              <a:solidFill>
                <a:srgbClr val="002060"/>
              </a:solidFill>
            </a:endParaRPr>
          </a:p>
        </p:txBody>
      </p:sp>
      <p:pic>
        <p:nvPicPr>
          <p:cNvPr id="4" name="Εικόνα 3"/>
          <p:cNvPicPr>
            <a:picLocks noChangeAspect="1"/>
          </p:cNvPicPr>
          <p:nvPr/>
        </p:nvPicPr>
        <p:blipFill>
          <a:blip r:embed="rId3"/>
          <a:stretch>
            <a:fillRect/>
          </a:stretch>
        </p:blipFill>
        <p:spPr>
          <a:xfrm>
            <a:off x="0" y="914977"/>
            <a:ext cx="3752850" cy="2495550"/>
          </a:xfrm>
          <a:prstGeom prst="rect">
            <a:avLst/>
          </a:prstGeom>
        </p:spPr>
      </p:pic>
    </p:spTree>
    <p:extLst>
      <p:ext uri="{BB962C8B-B14F-4D97-AF65-F5344CB8AC3E}">
        <p14:creationId xmlns:p14="http://schemas.microsoft.com/office/powerpoint/2010/main" val="3850163410"/>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
        <p:nvSpPr>
          <p:cNvPr id="2" name="Τίτλος 1"/>
          <p:cNvSpPr>
            <a:spLocks noGrp="1"/>
          </p:cNvSpPr>
          <p:nvPr>
            <p:ph type="ctrTitle"/>
          </p:nvPr>
        </p:nvSpPr>
        <p:spPr>
          <a:xfrm>
            <a:off x="4379977" y="565104"/>
            <a:ext cx="5596128" cy="1515533"/>
          </a:xfrm>
        </p:spPr>
        <p:txBody>
          <a:bodyPr>
            <a:normAutofit/>
          </a:bodyPr>
          <a:lstStyle/>
          <a:p>
            <a:pPr algn="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2400" b="1" cap="none" dirty="0" smtClean="0"/>
              <a:t>Ημερίδα,  6  Φεβρουαρίου 2010</a:t>
            </a:r>
            <a:endParaRPr lang="el-GR" sz="2400" b="1" cap="none" dirty="0">
              <a:ln w="6600">
                <a:solidFill>
                  <a:schemeClr val="tx2">
                    <a:lumMod val="25000"/>
                  </a:schemeClr>
                </a:solidFill>
                <a:prstDash val="solid"/>
              </a:ln>
              <a:effectLst>
                <a:outerShdw dist="38100" dir="2700000" algn="tl" rotWithShape="0">
                  <a:schemeClr val="accent2"/>
                </a:outerShdw>
              </a:effectLst>
              <a:latin typeface="Bookman Old Style" panose="02050604050505020204" pitchFamily="18" charset="0"/>
            </a:endParaRPr>
          </a:p>
        </p:txBody>
      </p:sp>
      <p:sp>
        <p:nvSpPr>
          <p:cNvPr id="3" name="Υπότιτλος 2"/>
          <p:cNvSpPr>
            <a:spLocks noGrp="1"/>
          </p:cNvSpPr>
          <p:nvPr>
            <p:ph type="subTitle" idx="1"/>
          </p:nvPr>
        </p:nvSpPr>
        <p:spPr>
          <a:xfrm>
            <a:off x="107577" y="3602037"/>
            <a:ext cx="9521055" cy="3147105"/>
          </a:xfrm>
        </p:spPr>
        <p:txBody>
          <a:bodyPr>
            <a:normAutofit/>
          </a:bodyPr>
          <a:lstStyle/>
          <a:p>
            <a:pPr algn="just"/>
            <a:endParaRPr lang="en-US" sz="2400" dirty="0" smtClean="0">
              <a:solidFill>
                <a:schemeClr val="tx1"/>
              </a:solidFill>
            </a:endParaRPr>
          </a:p>
          <a:p>
            <a:pPr algn="just"/>
            <a:r>
              <a:rPr lang="el-GR" sz="2400" b="1" dirty="0" smtClean="0">
                <a:solidFill>
                  <a:schemeClr val="tx1"/>
                </a:solidFill>
              </a:rPr>
              <a:t>• </a:t>
            </a:r>
            <a:r>
              <a:rPr lang="el-GR" sz="2400" b="1" dirty="0">
                <a:solidFill>
                  <a:schemeClr val="tx1"/>
                </a:solidFill>
              </a:rPr>
              <a:t>ΗΜΕΡΙΔΑ με θέμα: </a:t>
            </a:r>
            <a:r>
              <a:rPr lang="el-GR" sz="2400" b="1" dirty="0" smtClean="0">
                <a:solidFill>
                  <a:schemeClr val="tx1"/>
                </a:solidFill>
              </a:rPr>
              <a:t>« Ο </a:t>
            </a:r>
            <a:r>
              <a:rPr lang="el-GR" sz="2400" b="1" dirty="0">
                <a:solidFill>
                  <a:schemeClr val="tx1"/>
                </a:solidFill>
              </a:rPr>
              <a:t>Διόνυσος της αποκριάς και του θεάτρου», </a:t>
            </a:r>
            <a:r>
              <a:rPr lang="el-GR" b="1" dirty="0">
                <a:solidFill>
                  <a:schemeClr val="tx1"/>
                </a:solidFill>
              </a:rPr>
              <a:t>Δημητσάνα, 6 Φεβρουαρίου 2010. </a:t>
            </a:r>
            <a:r>
              <a:rPr lang="el-GR" sz="1800" b="1" dirty="0">
                <a:solidFill>
                  <a:schemeClr val="tx1"/>
                </a:solidFill>
              </a:rPr>
              <a:t>Στην ημερίδα συμμετείχαν με εισηγήσεις οι διδάσκοντες του ΤΘΣ: </a:t>
            </a:r>
            <a:r>
              <a:rPr lang="el-GR" sz="1800" b="1" dirty="0" smtClean="0">
                <a:solidFill>
                  <a:schemeClr val="tx1"/>
                </a:solidFill>
              </a:rPr>
              <a:t>Χρήστος </a:t>
            </a:r>
            <a:r>
              <a:rPr lang="el-GR" sz="1800" b="1" dirty="0" err="1">
                <a:solidFill>
                  <a:schemeClr val="tx1"/>
                </a:solidFill>
              </a:rPr>
              <a:t>Καρδαράς</a:t>
            </a:r>
            <a:r>
              <a:rPr lang="el-GR" sz="1800" b="1" dirty="0">
                <a:solidFill>
                  <a:schemeClr val="tx1"/>
                </a:solidFill>
              </a:rPr>
              <a:t>, </a:t>
            </a:r>
            <a:r>
              <a:rPr lang="el-GR" sz="1800" b="1" dirty="0" err="1">
                <a:solidFill>
                  <a:schemeClr val="tx1"/>
                </a:solidFill>
              </a:rPr>
              <a:t>Αναπλ</a:t>
            </a:r>
            <a:r>
              <a:rPr lang="el-GR" sz="1800" b="1" dirty="0">
                <a:solidFill>
                  <a:schemeClr val="tx1"/>
                </a:solidFill>
              </a:rPr>
              <a:t>. Καθηγητής του TΘΣ, </a:t>
            </a:r>
            <a:r>
              <a:rPr lang="el-GR" sz="1800" b="1" dirty="0" err="1">
                <a:solidFill>
                  <a:schemeClr val="tx1"/>
                </a:solidFill>
              </a:rPr>
              <a:t>Mαρία</a:t>
            </a:r>
            <a:r>
              <a:rPr lang="el-GR" sz="1800" b="1" dirty="0">
                <a:solidFill>
                  <a:schemeClr val="tx1"/>
                </a:solidFill>
              </a:rPr>
              <a:t> </a:t>
            </a:r>
            <a:r>
              <a:rPr lang="el-GR" sz="1800" b="1" dirty="0" err="1">
                <a:solidFill>
                  <a:schemeClr val="tx1"/>
                </a:solidFill>
              </a:rPr>
              <a:t>Βελιώτη</a:t>
            </a:r>
            <a:r>
              <a:rPr lang="el-GR" sz="1800" b="1" dirty="0">
                <a:solidFill>
                  <a:schemeClr val="tx1"/>
                </a:solidFill>
              </a:rPr>
              <a:t>-Γεωργοπούλου, Επίκουρος Καθηγήτρια ΤΘΣ, Βαρβάρα Γεωργοπούλου, Λέκτορας του ΤΘΣ και Άννα </a:t>
            </a:r>
            <a:r>
              <a:rPr lang="el-GR" sz="1800" b="1" dirty="0" err="1">
                <a:solidFill>
                  <a:schemeClr val="tx1"/>
                </a:solidFill>
              </a:rPr>
              <a:t>Μαυρολέων</a:t>
            </a:r>
            <a:r>
              <a:rPr lang="el-GR" sz="1800" b="1" dirty="0">
                <a:solidFill>
                  <a:schemeClr val="tx1"/>
                </a:solidFill>
              </a:rPr>
              <a:t>, διδάσκουσα στο ΤΘΣ.</a:t>
            </a:r>
          </a:p>
          <a:p>
            <a:endParaRPr lang="el-GR" b="1" dirty="0" smtClean="0"/>
          </a:p>
        </p:txBody>
      </p:sp>
    </p:spTree>
    <p:extLst>
      <p:ext uri="{BB962C8B-B14F-4D97-AF65-F5344CB8AC3E}">
        <p14:creationId xmlns:p14="http://schemas.microsoft.com/office/powerpoint/2010/main" val="2210403202"/>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4482383" y="927914"/>
            <a:ext cx="7201616" cy="2314050"/>
          </a:xfrm>
          <a:noFill/>
        </p:spPr>
        <p:txBody>
          <a:bodyPr>
            <a:normAutofit/>
          </a:bodyPr>
          <a:lstStyle/>
          <a:p>
            <a:pPr algn="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1800" kern="0" cap="none" dirty="0" smtClean="0">
                <a:ln w="6600">
                  <a:solidFill>
                    <a:schemeClr val="tx2">
                      <a:lumMod val="25000"/>
                    </a:schemeClr>
                  </a:solidFill>
                  <a:prstDash val="solid"/>
                </a:ln>
                <a:solidFill>
                  <a:srgbClr val="0070C0"/>
                </a:solidFill>
                <a:latin typeface="+mn-lt"/>
              </a:rPr>
              <a:t>Τετάρτη 10 Μαρτίου 2010</a:t>
            </a:r>
            <a:endParaRPr lang="el-GR" sz="1800" kern="0" cap="none" dirty="0">
              <a:ln w="6600">
                <a:solidFill>
                  <a:schemeClr val="tx2">
                    <a:lumMod val="25000"/>
                  </a:schemeClr>
                </a:solidFill>
                <a:prstDash val="solid"/>
              </a:ln>
              <a:solidFill>
                <a:srgbClr val="0070C0"/>
              </a:solidFill>
              <a:latin typeface="+mn-lt"/>
            </a:endParaRPr>
          </a:p>
        </p:txBody>
      </p:sp>
      <p:sp>
        <p:nvSpPr>
          <p:cNvPr id="3" name="Υπότιτλος 2"/>
          <p:cNvSpPr>
            <a:spLocks noGrp="1"/>
          </p:cNvSpPr>
          <p:nvPr>
            <p:ph type="subTitle" idx="1"/>
          </p:nvPr>
        </p:nvSpPr>
        <p:spPr>
          <a:xfrm>
            <a:off x="443346" y="4045382"/>
            <a:ext cx="11240653" cy="3147105"/>
          </a:xfrm>
        </p:spPr>
        <p:txBody>
          <a:bodyPr>
            <a:normAutofit/>
          </a:bodyPr>
          <a:lstStyle/>
          <a:p>
            <a:pPr algn="just"/>
            <a:r>
              <a:rPr lang="el-GR" sz="2400" b="1" dirty="0">
                <a:solidFill>
                  <a:srgbClr val="002060"/>
                </a:solidFill>
                <a:latin typeface="Calibri" panose="020F0502020204030204" pitchFamily="34" charset="0"/>
              </a:rPr>
              <a:t>• ΛΟΓΟΤΕΧΝΙΚΗ ΣΥΝΑΝΤΗΣΗ «Το </a:t>
            </a:r>
            <a:r>
              <a:rPr lang="el-GR" sz="2400" b="1" dirty="0" err="1">
                <a:solidFill>
                  <a:srgbClr val="002060"/>
                </a:solidFill>
                <a:latin typeface="Calibri" panose="020F0502020204030204" pitchFamily="34" charset="0"/>
              </a:rPr>
              <a:t>Atelier</a:t>
            </a:r>
            <a:r>
              <a:rPr lang="el-GR" sz="2400" b="1" dirty="0">
                <a:solidFill>
                  <a:srgbClr val="002060"/>
                </a:solidFill>
                <a:latin typeface="Calibri" panose="020F0502020204030204" pitchFamily="34" charset="0"/>
              </a:rPr>
              <a:t> </a:t>
            </a:r>
            <a:r>
              <a:rPr lang="el-GR" sz="2400" b="1" dirty="0" err="1">
                <a:solidFill>
                  <a:srgbClr val="002060"/>
                </a:solidFill>
                <a:latin typeface="Calibri" panose="020F0502020204030204" pitchFamily="34" charset="0"/>
              </a:rPr>
              <a:t>du</a:t>
            </a:r>
            <a:r>
              <a:rPr lang="el-GR" sz="2400" b="1" dirty="0">
                <a:solidFill>
                  <a:srgbClr val="002060"/>
                </a:solidFill>
                <a:latin typeface="Calibri" panose="020F0502020204030204" pitchFamily="34" charset="0"/>
              </a:rPr>
              <a:t> </a:t>
            </a:r>
            <a:r>
              <a:rPr lang="el-GR" sz="2400" b="1" dirty="0" err="1">
                <a:solidFill>
                  <a:srgbClr val="002060"/>
                </a:solidFill>
                <a:latin typeface="Calibri" panose="020F0502020204030204" pitchFamily="34" charset="0"/>
              </a:rPr>
              <a:t>Roman</a:t>
            </a:r>
            <a:r>
              <a:rPr lang="el-GR" sz="2400" b="1" dirty="0">
                <a:solidFill>
                  <a:srgbClr val="002060"/>
                </a:solidFill>
                <a:latin typeface="Calibri" panose="020F0502020204030204" pitchFamily="34" charset="0"/>
              </a:rPr>
              <a:t> στο Ναύπλιο» με τους συγγραφείς Λάκη </a:t>
            </a:r>
            <a:r>
              <a:rPr lang="el-GR" sz="2400" b="1" dirty="0" err="1">
                <a:solidFill>
                  <a:srgbClr val="002060"/>
                </a:solidFill>
                <a:latin typeface="Calibri" panose="020F0502020204030204" pitchFamily="34" charset="0"/>
              </a:rPr>
              <a:t>Προγκίδη</a:t>
            </a:r>
            <a:r>
              <a:rPr lang="el-GR" sz="2400" b="1" dirty="0">
                <a:solidFill>
                  <a:srgbClr val="002060"/>
                </a:solidFill>
                <a:latin typeface="Calibri" panose="020F0502020204030204" pitchFamily="34" charset="0"/>
              </a:rPr>
              <a:t> και Γιάννη </a:t>
            </a:r>
            <a:r>
              <a:rPr lang="el-GR" sz="2400" b="1" dirty="0" err="1">
                <a:solidFill>
                  <a:srgbClr val="002060"/>
                </a:solidFill>
                <a:latin typeface="Calibri" panose="020F0502020204030204" pitchFamily="34" charset="0"/>
              </a:rPr>
              <a:t>Κιουρτσάκη</a:t>
            </a:r>
            <a:r>
              <a:rPr lang="el-GR" sz="2400" b="1" dirty="0">
                <a:solidFill>
                  <a:srgbClr val="002060"/>
                </a:solidFill>
                <a:latin typeface="Calibri" panose="020F0502020204030204" pitchFamily="34" charset="0"/>
              </a:rPr>
              <a:t>. Τμήμα Θεατρικών Σπουδών σε συνεργασία με το Κέντρο Ελληνικών Σπουδών του </a:t>
            </a:r>
            <a:r>
              <a:rPr lang="el-GR" sz="2400" b="1" dirty="0" err="1">
                <a:solidFill>
                  <a:srgbClr val="002060"/>
                </a:solidFill>
                <a:latin typeface="Calibri" panose="020F0502020204030204" pitchFamily="34" charset="0"/>
              </a:rPr>
              <a:t>Harvard</a:t>
            </a:r>
            <a:r>
              <a:rPr lang="el-GR" sz="2400" b="1" dirty="0">
                <a:solidFill>
                  <a:srgbClr val="002060"/>
                </a:solidFill>
                <a:latin typeface="Calibri" panose="020F0502020204030204" pitchFamily="34" charset="0"/>
              </a:rPr>
              <a:t> </a:t>
            </a:r>
            <a:r>
              <a:rPr lang="el-GR" sz="2400" b="1" dirty="0" err="1">
                <a:solidFill>
                  <a:srgbClr val="002060"/>
                </a:solidFill>
                <a:latin typeface="Calibri" panose="020F0502020204030204" pitchFamily="34" charset="0"/>
              </a:rPr>
              <a:t>University</a:t>
            </a:r>
            <a:r>
              <a:rPr lang="el-GR" sz="2400" b="1" dirty="0">
                <a:solidFill>
                  <a:srgbClr val="002060"/>
                </a:solidFill>
                <a:latin typeface="Calibri" panose="020F0502020204030204" pitchFamily="34" charset="0"/>
              </a:rPr>
              <a:t> στο </a:t>
            </a:r>
            <a:r>
              <a:rPr lang="el-GR" sz="2400" b="1" dirty="0" err="1" smtClean="0">
                <a:solidFill>
                  <a:srgbClr val="002060"/>
                </a:solidFill>
                <a:latin typeface="Calibri" panose="020F0502020204030204" pitchFamily="34" charset="0"/>
              </a:rPr>
              <a:t>Nαύπλιο</a:t>
            </a:r>
            <a:r>
              <a:rPr lang="el-GR" sz="2400" b="1" dirty="0" smtClean="0">
                <a:solidFill>
                  <a:srgbClr val="002060"/>
                </a:solidFill>
                <a:latin typeface="Calibri" panose="020F0502020204030204" pitchFamily="34" charset="0"/>
              </a:rPr>
              <a:t>.             Συντονισμός</a:t>
            </a:r>
            <a:r>
              <a:rPr lang="el-GR" sz="2400" b="1" dirty="0">
                <a:solidFill>
                  <a:srgbClr val="002060"/>
                </a:solidFill>
                <a:latin typeface="Calibri" panose="020F0502020204030204" pitchFamily="34" charset="0"/>
              </a:rPr>
              <a:t>: Μαρίνα </a:t>
            </a:r>
            <a:r>
              <a:rPr lang="el-GR" sz="2400" b="1" dirty="0" err="1">
                <a:solidFill>
                  <a:srgbClr val="002060"/>
                </a:solidFill>
                <a:latin typeface="Calibri" panose="020F0502020204030204" pitchFamily="34" charset="0"/>
              </a:rPr>
              <a:t>Κοτζαμάνη</a:t>
            </a:r>
            <a:r>
              <a:rPr lang="el-GR" sz="2400" b="1" dirty="0">
                <a:solidFill>
                  <a:srgbClr val="002060"/>
                </a:solidFill>
                <a:latin typeface="Calibri" panose="020F0502020204030204" pitchFamily="34" charset="0"/>
              </a:rPr>
              <a:t>, Επίκουρος Καθηγήτρια ΤΘΣ.</a:t>
            </a:r>
          </a:p>
          <a:p>
            <a:pPr algn="just"/>
            <a:r>
              <a:rPr lang="el-GR" sz="2400" dirty="0">
                <a:solidFill>
                  <a:srgbClr val="002060"/>
                </a:solidFill>
                <a:latin typeface="Calibri" panose="020F0502020204030204" pitchFamily="34" charset="0"/>
              </a:rPr>
              <a:t> </a:t>
            </a:r>
          </a:p>
          <a:p>
            <a:endParaRPr lang="el-GR" b="1" dirty="0" smtClean="0"/>
          </a:p>
        </p:txBody>
      </p:sp>
      <p:pic>
        <p:nvPicPr>
          <p:cNvPr id="4" name="Εικόνα 3"/>
          <p:cNvPicPr>
            <a:picLocks noChangeAspect="1"/>
          </p:cNvPicPr>
          <p:nvPr/>
        </p:nvPicPr>
        <p:blipFill>
          <a:blip r:embed="rId2"/>
          <a:stretch>
            <a:fillRect/>
          </a:stretch>
        </p:blipFill>
        <p:spPr>
          <a:xfrm>
            <a:off x="0" y="554182"/>
            <a:ext cx="7638473" cy="2687782"/>
          </a:xfrm>
          <a:prstGeom prst="rect">
            <a:avLst/>
          </a:prstGeom>
        </p:spPr>
      </p:pic>
    </p:spTree>
    <p:extLst>
      <p:ext uri="{BB962C8B-B14F-4D97-AF65-F5344CB8AC3E}">
        <p14:creationId xmlns:p14="http://schemas.microsoft.com/office/powerpoint/2010/main" val="268262055"/>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2" name="Τίτλος 1"/>
          <p:cNvSpPr>
            <a:spLocks noGrp="1"/>
          </p:cNvSpPr>
          <p:nvPr>
            <p:ph type="ctrTitle"/>
          </p:nvPr>
        </p:nvSpPr>
        <p:spPr>
          <a:xfrm>
            <a:off x="4680738" y="933227"/>
            <a:ext cx="6815669" cy="1515533"/>
          </a:xfrm>
        </p:spPr>
        <p:txBody>
          <a:bodyPr>
            <a:normAutofit/>
          </a:bodyPr>
          <a:lstStyle/>
          <a:p>
            <a:pPr algn="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2800" b="1" cap="none" dirty="0" smtClean="0">
                <a:solidFill>
                  <a:srgbClr val="002060"/>
                </a:solidFill>
              </a:rPr>
              <a:t>22  Απριλίου 2010</a:t>
            </a:r>
            <a:endParaRPr lang="el-GR" sz="2800" b="1" cap="none" dirty="0">
              <a:ln w="6600">
                <a:solidFill>
                  <a:schemeClr val="tx2">
                    <a:lumMod val="25000"/>
                  </a:schemeClr>
                </a:solidFill>
                <a:prstDash val="solid"/>
              </a:ln>
              <a:solidFill>
                <a:srgbClr val="002060"/>
              </a:solidFill>
              <a:effectLst>
                <a:outerShdw dist="38100" dir="2700000" algn="tl" rotWithShape="0">
                  <a:schemeClr val="accent2"/>
                </a:outerShdw>
              </a:effectLst>
              <a:latin typeface="Bookman Old Style" panose="02050604050505020204" pitchFamily="18" charset="0"/>
            </a:endParaRPr>
          </a:p>
        </p:txBody>
      </p:sp>
      <p:sp>
        <p:nvSpPr>
          <p:cNvPr id="3" name="Υπότιτλος 2"/>
          <p:cNvSpPr>
            <a:spLocks noGrp="1"/>
          </p:cNvSpPr>
          <p:nvPr>
            <p:ph type="subTitle" idx="1"/>
          </p:nvPr>
        </p:nvSpPr>
        <p:spPr>
          <a:xfrm>
            <a:off x="212437" y="4471520"/>
            <a:ext cx="11290342" cy="2757005"/>
          </a:xfrm>
        </p:spPr>
        <p:txBody>
          <a:bodyPr>
            <a:normAutofit lnSpcReduction="10000"/>
          </a:bodyPr>
          <a:lstStyle/>
          <a:p>
            <a:pPr algn="just"/>
            <a:r>
              <a:rPr lang="el-GR" sz="2200" b="1" dirty="0">
                <a:solidFill>
                  <a:srgbClr val="002060"/>
                </a:solidFill>
                <a:latin typeface="Calibri" panose="020F0502020204030204" pitchFamily="34" charset="0"/>
              </a:rPr>
              <a:t>• ΔΙΕΘΝΕΣ ΣΥΝΕΔΡΙΟ ΧΟΡΟΥ Έναρξη του 1ου Διεθνούς Συνέδριου Χορού με τίτλο: «Σώματα που Χορεύουν-Πρακτικές και Πολιτική», στο Ναύπλιο, στις 22 </a:t>
            </a:r>
            <a:r>
              <a:rPr lang="el-GR" sz="2200" b="1" dirty="0" smtClean="0">
                <a:solidFill>
                  <a:srgbClr val="002060"/>
                </a:solidFill>
                <a:latin typeface="Calibri" panose="020F0502020204030204" pitchFamily="34" charset="0"/>
              </a:rPr>
              <a:t>Απριλίου </a:t>
            </a:r>
            <a:r>
              <a:rPr lang="el-GR" sz="2200" b="1" dirty="0">
                <a:solidFill>
                  <a:srgbClr val="002060"/>
                </a:solidFill>
                <a:latin typeface="Calibri" panose="020F0502020204030204" pitchFamily="34" charset="0"/>
              </a:rPr>
              <a:t>2010 . Διοργάνωση: το Σωματείο Ελλήνων Χορογράφων, το Τμήμα Θεατρικών Σπουδών του Πανεπιστημίου Πελοποννήσου και το Μέγαρο Μουσικής Αθηνών. Υπό την αιγίδα του Υπουργείου Πολιτισμού και την στήριξη του Υπουργείου Παιδείας, του Εθνικού Κέντρου Θεάτρου και Χορού και της Πρεσβείας των Η.Π.Α στην Αθήνα. Πρόεδρος της Οργανωτικής Επιτροπής: Βάσω </a:t>
            </a:r>
            <a:r>
              <a:rPr lang="el-GR" sz="2200" b="1" dirty="0" err="1">
                <a:solidFill>
                  <a:srgbClr val="002060"/>
                </a:solidFill>
                <a:latin typeface="Calibri" panose="020F0502020204030204" pitchFamily="34" charset="0"/>
              </a:rPr>
              <a:t>Μπαρμπούση</a:t>
            </a:r>
            <a:r>
              <a:rPr lang="el-GR" sz="2200" b="1" dirty="0">
                <a:solidFill>
                  <a:srgbClr val="002060"/>
                </a:solidFill>
                <a:latin typeface="Calibri" panose="020F0502020204030204" pitchFamily="34" charset="0"/>
              </a:rPr>
              <a:t>, </a:t>
            </a:r>
            <a:r>
              <a:rPr lang="el-GR" sz="2200" b="1" dirty="0" smtClean="0">
                <a:solidFill>
                  <a:srgbClr val="002060"/>
                </a:solidFill>
                <a:latin typeface="Calibri" panose="020F0502020204030204" pitchFamily="34" charset="0"/>
              </a:rPr>
              <a:t>Αναπληρώτρια </a:t>
            </a:r>
            <a:r>
              <a:rPr lang="el-GR" sz="2200" b="1" dirty="0">
                <a:solidFill>
                  <a:srgbClr val="002060"/>
                </a:solidFill>
                <a:latin typeface="Calibri" panose="020F0502020204030204" pitchFamily="34" charset="0"/>
              </a:rPr>
              <a:t>Καθηγήτρια ΤΘΣ.</a:t>
            </a:r>
          </a:p>
          <a:p>
            <a:r>
              <a:rPr lang="el-GR" sz="2200" dirty="0">
                <a:solidFill>
                  <a:schemeClr val="bg1"/>
                </a:solidFill>
              </a:rPr>
              <a:t> </a:t>
            </a:r>
          </a:p>
          <a:p>
            <a:endParaRPr lang="el-GR" b="1" dirty="0" smtClean="0"/>
          </a:p>
        </p:txBody>
      </p:sp>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437" y="196464"/>
            <a:ext cx="2782948" cy="40785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00714175"/>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0" y="-1236866"/>
            <a:ext cx="13496925" cy="8101897"/>
          </a:xfrm>
          <a:prstGeom prst="rect">
            <a:avLst/>
          </a:prstGeom>
        </p:spPr>
      </p:pic>
      <p:sp>
        <p:nvSpPr>
          <p:cNvPr id="2" name="Τίτλος 1"/>
          <p:cNvSpPr>
            <a:spLocks noGrp="1"/>
          </p:cNvSpPr>
          <p:nvPr>
            <p:ph type="ctrTitle"/>
          </p:nvPr>
        </p:nvSpPr>
        <p:spPr>
          <a:xfrm>
            <a:off x="6832468" y="316970"/>
            <a:ext cx="5252740" cy="1515533"/>
          </a:xfrm>
        </p:spPr>
        <p:txBody>
          <a:bodyPr>
            <a:normAutofit/>
          </a:bodyPr>
          <a:lstStyle/>
          <a:p>
            <a:pPr algn="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2400" b="1" cap="none" dirty="0" smtClean="0"/>
              <a:t>7-9 Οκτωβρίου  2010</a:t>
            </a:r>
            <a:endParaRPr lang="el-GR" sz="2400" b="1" cap="none" dirty="0">
              <a:ln w="6600">
                <a:solidFill>
                  <a:schemeClr val="tx2">
                    <a:lumMod val="25000"/>
                  </a:schemeClr>
                </a:solidFill>
                <a:prstDash val="solid"/>
              </a:ln>
              <a:effectLst>
                <a:outerShdw dist="38100" dir="2700000" algn="tl" rotWithShape="0">
                  <a:schemeClr val="accent2"/>
                </a:outerShdw>
              </a:effectLst>
              <a:latin typeface="Bookman Old Style" panose="02050604050505020204" pitchFamily="18" charset="0"/>
            </a:endParaRPr>
          </a:p>
        </p:txBody>
      </p:sp>
      <p:sp>
        <p:nvSpPr>
          <p:cNvPr id="3" name="Υπότιτλος 2"/>
          <p:cNvSpPr>
            <a:spLocks noGrp="1"/>
          </p:cNvSpPr>
          <p:nvPr>
            <p:ph type="subTitle" idx="1"/>
          </p:nvPr>
        </p:nvSpPr>
        <p:spPr>
          <a:xfrm>
            <a:off x="0" y="3412360"/>
            <a:ext cx="12085208" cy="3808573"/>
          </a:xfrm>
          <a:noFill/>
        </p:spPr>
        <p:txBody>
          <a:bodyPr>
            <a:normAutofit fontScale="85000" lnSpcReduction="20000"/>
          </a:bodyPr>
          <a:lstStyle/>
          <a:p>
            <a:pPr algn="just"/>
            <a:endParaRPr lang="el-GR" sz="1900" b="1" dirty="0" smtClean="0">
              <a:solidFill>
                <a:schemeClr val="tx1"/>
              </a:solidFill>
            </a:endParaRPr>
          </a:p>
          <a:p>
            <a:pPr algn="just"/>
            <a:r>
              <a:rPr lang="el-GR" sz="2900" b="1" dirty="0" smtClean="0">
                <a:solidFill>
                  <a:schemeClr val="tx1"/>
                </a:solidFill>
                <a:latin typeface="Calibri" panose="020F0502020204030204" pitchFamily="34" charset="0"/>
              </a:rPr>
              <a:t>• </a:t>
            </a:r>
            <a:r>
              <a:rPr lang="el-GR" sz="3100" b="1" dirty="0">
                <a:solidFill>
                  <a:schemeClr val="tx1"/>
                </a:solidFill>
                <a:latin typeface="Calibri" panose="020F0502020204030204" pitchFamily="34" charset="0"/>
              </a:rPr>
              <a:t>ΣΥΝΕΔΡΙΟ κουκλοθεάτρου με θέμα «Κουκλοθέατρο, το Θέατρο της Εμψύχωσης, Πειραματισμοί με Άψυχους Πρωταγωνιστές</a:t>
            </a:r>
            <a:r>
              <a:rPr lang="el-GR" sz="3100" b="1" dirty="0" smtClean="0">
                <a:solidFill>
                  <a:schemeClr val="tx1"/>
                </a:solidFill>
                <a:latin typeface="Calibri" panose="020F0502020204030204" pitchFamily="34" charset="0"/>
              </a:rPr>
              <a:t>».</a:t>
            </a:r>
          </a:p>
          <a:p>
            <a:pPr algn="just"/>
            <a:r>
              <a:rPr lang="el-GR" sz="3800" b="1" dirty="0" smtClean="0">
                <a:solidFill>
                  <a:schemeClr val="tx1"/>
                </a:solidFill>
                <a:latin typeface="Calibri" panose="020F0502020204030204" pitchFamily="34" charset="0"/>
              </a:rPr>
              <a:t> </a:t>
            </a:r>
            <a:r>
              <a:rPr lang="el-GR" sz="2900" b="1" dirty="0">
                <a:solidFill>
                  <a:schemeClr val="tx1"/>
                </a:solidFill>
                <a:latin typeface="Calibri" panose="020F0502020204030204" pitchFamily="34" charset="0"/>
              </a:rPr>
              <a:t>Διοργάνωση: Τμήμα Θεατρικών Σπουδών του Πανεπιστημίου Πελοποννήσου σε συνεργασία με τον Δήμο Άργους και τον Δήμος </a:t>
            </a:r>
            <a:r>
              <a:rPr lang="el-GR" sz="2900" b="1" dirty="0" err="1">
                <a:solidFill>
                  <a:schemeClr val="tx1"/>
                </a:solidFill>
                <a:latin typeface="Calibri" panose="020F0502020204030204" pitchFamily="34" charset="0"/>
              </a:rPr>
              <a:t>Ναυπλιέων</a:t>
            </a:r>
            <a:r>
              <a:rPr lang="el-GR" sz="2900" b="1" dirty="0">
                <a:solidFill>
                  <a:schemeClr val="tx1"/>
                </a:solidFill>
                <a:latin typeface="Calibri" panose="020F0502020204030204" pitchFamily="34" charset="0"/>
              </a:rPr>
              <a:t> . Ναύπλιο, 7- 9 Οκτωβρίου 2010. Το συνέδριο περιλάμβανε θεωρητικές εισηγήσεις, ξενάγηση στο Μουσείο Παιδικής Ηλικίας «Ο Σταθμός» του Πελοποννησιακού Λαογραφικού Ιδρύματος, εργαστήρια και παραστάσεις. Οργάνωση: Μαρία </a:t>
            </a:r>
            <a:r>
              <a:rPr lang="el-GR" sz="2900" b="1" dirty="0" err="1">
                <a:solidFill>
                  <a:schemeClr val="tx1"/>
                </a:solidFill>
                <a:latin typeface="Calibri" panose="020F0502020204030204" pitchFamily="34" charset="0"/>
              </a:rPr>
              <a:t>Βελιώτη</a:t>
            </a:r>
            <a:r>
              <a:rPr lang="el-GR" sz="2900" b="1" dirty="0">
                <a:solidFill>
                  <a:schemeClr val="tx1"/>
                </a:solidFill>
                <a:latin typeface="Calibri" panose="020F0502020204030204" pitchFamily="34" charset="0"/>
              </a:rPr>
              <a:t>-Γεωργοπούλου, Επίκουρος Καθηγήτρια ΤΘΣ και Εμμανουέλα Βογιατζάκη – </a:t>
            </a:r>
            <a:r>
              <a:rPr lang="el-GR" sz="2900" b="1" dirty="0" err="1">
                <a:solidFill>
                  <a:schemeClr val="tx1"/>
                </a:solidFill>
                <a:latin typeface="Calibri" panose="020F0502020204030204" pitchFamily="34" charset="0"/>
              </a:rPr>
              <a:t>Κρουκόβσκι</a:t>
            </a:r>
            <a:r>
              <a:rPr lang="el-GR" sz="2900" b="1" dirty="0">
                <a:solidFill>
                  <a:schemeClr val="tx1"/>
                </a:solidFill>
                <a:latin typeface="Calibri" panose="020F0502020204030204" pitchFamily="34" charset="0"/>
              </a:rPr>
              <a:t>, μέλος ΕΕΔΙΠ του ΤΘΣ.</a:t>
            </a:r>
          </a:p>
          <a:p>
            <a:r>
              <a:rPr lang="el-GR" sz="2900" b="1" dirty="0">
                <a:solidFill>
                  <a:schemeClr val="tx1"/>
                </a:solidFill>
                <a:latin typeface="Calibri" panose="020F0502020204030204" pitchFamily="34" charset="0"/>
              </a:rPr>
              <a:t> </a:t>
            </a:r>
          </a:p>
          <a:p>
            <a:endParaRPr lang="el-GR" sz="2900" b="1" dirty="0" smtClean="0"/>
          </a:p>
        </p:txBody>
      </p:sp>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18" y="-419276"/>
            <a:ext cx="2932771" cy="3649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AutoShape 2" descr="data:image/jpeg;base64,/9j/4AAQSkZJRgABAQAAAQABAAD/2wCEAAkGBwgHBgkIBwgKCgkLDRYPDQwMDRsUFRAWIB0iIiAdHx8kKDQsJCYxJx8fLT0tMTU3Ojo6Iys/RD84QzQ5OjcBCgoKDQwNGg8PGjclHyU3Nzc3Nzc3Nzc3Nzc3Nzc3Nzc3Nzc3Nzc3Nzc3Nzc3Nzc3Nzc3Nzc3Nzc3Nzc3Nzc3N//AABEIAF4AfQMBIgACEQEDEQH/xAAcAAACAwEBAQEAAAAAAAAAAAAFBgMEBwIBAAj/xAA8EAACAQIEAwYDBgUCBwAAAAABAgMEEQAFEiEGEzEiQVFhcZFCgaEUFTKxwfAjUmJy0TOyByRDc6Lh8f/EABkBAAIDAQAAAAAAAAAAAAAAAAMEAQIFAP/EAC8RAAICAQMCBAMIAwAAAAAAAAECAAMRBBIhMTITQVFhBcHwFCIjgZGhseEVUnH/2gAMAwEAAhEDEQA/AK61vMVGeCWIMupeYOoPQjyxzWVBegbQ1txf3xQr5KiLL6ZpQoAsFYSaiw8/bE/D08Mk8K1K8yIyoHTTquNQvt34nQ7cOCMiX1WfwmHXMs0OXVjVFRT/AGxo1p3USaXPxdLDa+DEXDk0k0NO+ZVKtKNSWS4/3DDF92Uf2ky0tK6mZlWQKGUndRqsetutwO7DAMioQYmTnK0QIRhISQCSbXN/E4XagG3c3b6TT/ydq1hUOD64EVYOFMyy9GqKbPwyIG1I0bFTa99tXl9MWOF+Gpch4ihkmrFqDU08oPYIOxS5Nzv1xxPnccOaZjlayX+z1WhQ72PbiDMTt07TY4zLO6ocQZTusY5cxBBuGHY2+mLihVYYgW19zo248EHPA5xHXNYx921n/Yk/2nCLPlqxUdHUvNYVRIA0fhsbb74aajMVmyusPMRiIJAe10Ok4ECqjOT5WjgXE5tcA/EfHphvLVKTMnIs6QVX5WKOISyzra9hZT1/YxUr6E0k6K0iyahquoI7yO/0OGjM1WdeXIE/1A1rAg2Iv/jEyUVJUTCaqqIFIFlUOCR8z0wNtcEsK9fr1k10FkDH6/KJ1Pl9TNMrRBk/lYXBPpbfE1bkFZFGzsjkuPi6+/j64fokpI42SmeEMwtqDAn3x5RxSBH54jIbayDYju2+mBtqb2bIIH5fXyhgiAYIiPWcKsaiKLLJ1ljSnMjO7AG9zYAD0wtzHV2dR5aHx6nGpV2TxTJJyCYi6lWA/CQe7ywk5jwxLTsFMjRLq2LLqX3werWbeLuPfyg3pz2RV5AZ3kY2XVjlgoNj7YuZlA1EYopSNRXUbep/xjqnp5+UGCRWbcail7ed8OtqF8MWLyDBBDu2ng+8Xs0jkpaeancqBG40gLYj18cd8OVLQzCRbFo2DDV0uN8RZhQyCmQRymQTU8co5pGre5vcDpt5nFbLGMGsFo2LLYASDrjM0j7Gbz4jepXfWvPnNT4Z4mq6ziaiy+opYEWSKRleORjso32I8bd4+eNFGPz9whmJy7PKesnaYNBzEVV+MMLW37vztjS6jjyjpKYzTCp1DZY+Vcse4A9PfDf2Zm5TpE31Arba45mfcfZxLQ8dVjZesV106wUuGazbm252IHtiPLs9qc3zykarEaNFC6qIri/ffe/7GAuezVVfnlRmMqIj1MhYKG3AGw+gG+GHKQdERZQfE+G2CpoyWDE4xIfW7KigGcj+Y3vVk5dVBS3+i48L9nFWDiek+xQUnZPKk16iTvve1reeInlCUMzC9+W1rXO9sLVPTBq+LSt7t0wD4lqPAIGM5k/C9N46OScYj6mapmqxpGTYSqoAa9ruuD0tHTSowKEBrgFWKkdelsLGUQaKiDs6bSBunW1j+mG1NhCv9Oo/v54yKmW9nsI6n5R9l8JVQHpB9TkyyxBKaqlhaO/bbt6t+/3wN+5syIvHmEG50gmLvwWzOsajyx541UvddOs2U3t3+uK2TVZqcsppGA5jSMWCtqsbk2wYKi8YH6CVJcjdkyCDK80uAc0jFh8MTeNv5hjvMxPR5ZPUtWTyoiklC2zWF+hOCVNJd3PgL/8Alf8ATAriaQrw5IALl1029WVf1xJqrbqMD24kB39YqZpCtZm7xta4VEDEX095x02U0t7zSyyP4lsRPaozerRr6S2k2Pdotj7MagQGME2G4Fz4WwPS4NWW8v6hb8+JgROmWWpy5b1JaIWVWl2sBfs+m5xWhyoxKZI5AiD4y4C/XFfMqiR2pqeJyU5arGL7H9746ropRkdIzAq4eQOLd97A+2GFO2UYEwvRSzObiSGYrYqqtY3uMFamqElMxlhYOiEgX26YXeEqGSorIpCbRaiD523w7VdDGsDEsqAWJLHa18N0alge7gRLUUL/AK8mA+SuYT0C05Dsbjws116+2KLV9RExCMqEHuUYPZXJly5hDIJgOWdXTr4YMpmWS0qTxVNCrTNJq1CFCdNgOt/G+F9RqrWZVBwPaP6DTUrkFNx98RMizmoRGaaocx2Osbbr34ZMujoKvlVEGtSe0vaP64BZ3Glakwo+WhY3VW2Frb3tj7Kc1SARRyvEZBsVRzsfmMTpmrcEann06yvxAXow+zLt9QMczRMnRvvCFGcv2Xtf+04ZZQwkPZ25VhbClkVVzcypGjF9Wsb/ANpw2mTtWI+HfC4StXcVduflB7rCimzrj5ypmaRvlpEytoETlgDYmy9MUMny5Muy+lYteomBlk38r28Nt8FcwcHL5L9DGf39MQxlWpoAQDpiP54oe6XDkLic05tBK/8ATb6HArijV9yxqoueZDf05yX+mDIiQUMthbUdO2A+fU2qhu07BEVW0EXudW2/zGJsYhDxITG4RRy1+ZmNS/gzj2NsRZjJT1M+jVr5fXSCbX9PTEWVQCp55aRxGWJYKbark9cWxJTwTuoCIAqgKNvH/OO0iE1gQl7AOT5wDFR0CRMq0xkK/wDWkAGn0A2wC4hzMSQpR0YMcMbFiSbmRrWub/lh64hymWlypc2oXjqqR0UrGt9SE+AF9X0tjKqqTUxJPXzw0CjciBO8dYV4dz1svzKnkrZGNKjdsIgJth74kzOn+yU0kTLPT1CcyNh0e3/0e5xmWS0YzPN6aiYkLKxvY26KTb6Y1SXh/KUySmpJmniZAXRFc9gnr2fPz3/WjqNuBJVvvZMR0kqGPJQESyPvYbk9+G/LcrkqIwsxTVFGgPMS5HUWvfyPccS8O5Nl9DO7TazbtRlj0J9N/rg1WmKGqkkepjAliRQqG73XX7fiG/lgY+4Czw3cQqRZ4ky05dktTVRTAuthpSMAWvvv1xnQnfXZQSfhUHpjUc0mSuRoHUcluq+OEXP6Sly6UClBXWO0C1/bCtGuS5yoEbv0NlVYdjC+b8Y19HUwx5bMsbQooM6BW1NpFyLgi2+GLgn/AIj1ddmUOWZ0qzc86Y51XSQ39QG1sZEdbS6E31HYXw08M5eaKomrJirvFEGjt0DHr9Pzw6SE6RAKXm2ZnX0Zp5okrYdYjYBBIL3sce0POegp3JuzQgb++MV+2o1a0jKwc/GD0xoH/DrOZ64VdNKS0UKqyE91yQR6bYp1bJkFcLHN2m5KxALsb3vgVxE7DLZGbYdkexH+MXKjMKWnvz6mGO3XXIBb3wC4ozCmnySRqaohlF7kxyBvhPhjrwBW3/JFXeIC4e2oWbxIH0/94pVtSi1cupVY6rbi/cMX8mW2WqR8TH/H6YT80jqpcyqZI1jKs5tfr4YNpmUKuZ1yks2IbyLN5KCDMKRC7RQzNMqA7Aqb28r6b388Wc5bhniPL6muggjTMYk1tGexJ8wDZtu/fAiDO42lXLswpwz8vRBOos6al/CfEXP764qQ5RVQ1sMtVGY20Moa11kUoQLHx36dcJMvIYnEax6CT8CZOlTJT1sDhKmlmYNcf6inUpHkbdPPDVXyLRThZCY2JvzJgSCfW25+dsZ/Sz5llsCzZfI0MxmZ0Pcymx3HQjrjQs6qkq8tpJp1HKbSX3sCp3Pp0xU3Woxbqv7iU8NWwOhlY1kLIUhqY2JvclxfA6GqR55/4YMoIvKd7db28L7X9Bj3P+CpdHOyiQypsREzdoeh78CoEqKGn/jRuovZmbvbz88Uv1K20kVnrGtBSBcC3lCVRUiNSWa354VeLwI825IbWY0QP/eVBYfIm3yww5TC2b5zSUgPYZ9UhteyDc9PS3qRg9WcGZU+Yz1ksskpkmebRqsO0b29MV0FOzLR34m5cBBEzgSjinq6iOeMMVUEagCLX8DhyzPJ4zlkwoESOoA1rbYNbu8sC6mgpsuzeOupm5ahSsiDv8P35YXavPmrqn/mC8lMJTeEPpugNrY1Ur39Zju/hDEimpK/nNFLTurg2JK7ee+HDIXqsj4cqTAnbnHalP4gegtv3XxSzTibLZ6XUtQWkAssH2cq3zIOn99MeUnEMeYcN1FNUSIK2NBpvtrCm9x3XsDgRqsA54lBYh4EUq6eRqmTmOznUbsxuTj6jqXhkZkf8Ys6k9R344rShc2ABJvivTRvPOkMILSOdIAx3BGDI5Bj+czMNBFS0u8lu0/8tzf3xTQWXfc+JwSTKoY4xy31Ad/jjh6Sx8ccgwJLNk8SsJVimFPmVGstMH1wzJ+OJr93l02/PA+jzHM8rqFpKiMvQTvaMSHYC/VT3en5YPzor3B3PngI9TUUFTJHUFKmjlcsIn3Kb32xFlWO0Tq7s90F0IgLvFXzSRIrhUlU/gPj6bYZJvtS5PLT1DJLAiExTRt2XBB7u44WhTNX1U9Jr0AyNpNum5xJkjT0zV1BLJqiWFm0A9kG4G3h1woy5BxGQeRC+U51m+WaOQizUXVo5Cen9J+H2IwbyuKkrq2RKqJHWUPpV+oPYO3nvgUNGWZcKyl1PRsvMMEh7Sg79k/piCcLVPAQWVZJmZe4r/DQjClgLbj09xCLxG7Lcq+4JaibK0MpmABV27SqO4HFerzuCRzFLZJhsVbuJ7sXqGdloKYuWc6ACzG5Nu/CukcVXntRDUJrjeVbr0+E4LVbdSPxOR6yTluYO4hrdMLaWuSNtK7D1JwsSNC6CVx/Ebr2Bvhx4m4eelop6qjmDIq7rMd1B8LdcIKykhF7hjW0+oS1cpM+9Tu5nrm4v0UfLFmngrlZZYIZfIgY8oYxUV0auf4aHUR4gYL1dW17AWFsMBc8wMIZnwZVQqkjTIl41ZkO7IxFyvy6Y74e4cjjaWSrPMUgrYiwbywB+9K+EaIquZU/l1kj2OCVBxDVERQSm41AagOoJ38O7Cy0tnBPEP4qjkCOEEUFLAsNPGsUQuVRBYeJwIzLP4aSpMMcfNZfxHVpAPh54vpLzO1psQSAb4z+pZnqJbm51tcnv3645xtOJUENz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7" name="AutoShape 4" descr="data:image/jpeg;base64,/9j/4AAQSkZJRgABAQAAAQABAAD/2wCEAAkGBwgHBgkIBwgKCgkLDRYPDQwMDRsUFRAWIB0iIiAdHx8kKDQsJCYxJx8fLT0tMTU3Ojo6Iys/RD84QzQ5OjcBCgoKDQwNGg8PGjclHyU3Nzc3Nzc3Nzc3Nzc3Nzc3Nzc3Nzc3Nzc3Nzc3Nzc3Nzc3Nzc3Nzc3Nzc3Nzc3Nzc3N//AABEIAF4AfQMBIgACEQEDEQH/xAAcAAACAwEBAQEAAAAAAAAAAAAFBgMEBwIBAAj/xAA8EAACAQIEAwYDBgUCBwAAAAABAgMEEQAFEiEGEzEiQVFhcZFCgaEUFTKxwfAjUmJy0TOyByRDc6Lh8f/EABkBAAIDAQAAAAAAAAAAAAAAAAMEAQIFAP/EAC8RAAICAQMCBAMIAwAAAAAAAAECAAMRBBIhMTITQVFhBcHwFCIjgZGhseEVUnH/2gAMAwEAAhEDEQA/AK61vMVGeCWIMupeYOoPQjyxzWVBegbQ1txf3xQr5KiLL6ZpQoAsFYSaiw8/bE/D08Mk8K1K8yIyoHTTquNQvt34nQ7cOCMiX1WfwmHXMs0OXVjVFRT/AGxo1p3USaXPxdLDa+DEXDk0k0NO+ZVKtKNSWS4/3DDF92Uf2ky0tK6mZlWQKGUndRqsetutwO7DAMioQYmTnK0QIRhISQCSbXN/E4XagG3c3b6TT/ydq1hUOD64EVYOFMyy9GqKbPwyIG1I0bFTa99tXl9MWOF+Gpch4ihkmrFqDU08oPYIOxS5Nzv1xxPnccOaZjlayX+z1WhQ72PbiDMTt07TY4zLO6ocQZTusY5cxBBuGHY2+mLihVYYgW19zo248EHPA5xHXNYx921n/Yk/2nCLPlqxUdHUvNYVRIA0fhsbb74aajMVmyusPMRiIJAe10Ok4ECqjOT5WjgXE5tcA/EfHphvLVKTMnIs6QVX5WKOISyzra9hZT1/YxUr6E0k6K0iyahquoI7yO/0OGjM1WdeXIE/1A1rAg2Iv/jEyUVJUTCaqqIFIFlUOCR8z0wNtcEsK9fr1k10FkDH6/KJ1Pl9TNMrRBk/lYXBPpbfE1bkFZFGzsjkuPi6+/j64fokpI42SmeEMwtqDAn3x5RxSBH54jIbayDYju2+mBtqb2bIIH5fXyhgiAYIiPWcKsaiKLLJ1ljSnMjO7AG9zYAD0wtzHV2dR5aHx6nGpV2TxTJJyCYi6lWA/CQe7ywk5jwxLTsFMjRLq2LLqX3werWbeLuPfyg3pz2RV5AZ3kY2XVjlgoNj7YuZlA1EYopSNRXUbep/xjqnp5+UGCRWbcail7ed8OtqF8MWLyDBBDu2ng+8Xs0jkpaeancqBG40gLYj18cd8OVLQzCRbFo2DDV0uN8RZhQyCmQRymQTU8co5pGre5vcDpt5nFbLGMGsFo2LLYASDrjM0j7Gbz4jepXfWvPnNT4Z4mq6ziaiy+opYEWSKRleORjso32I8bd4+eNFGPz9whmJy7PKesnaYNBzEVV+MMLW37vztjS6jjyjpKYzTCp1DZY+Vcse4A9PfDf2Zm5TpE31Arba45mfcfZxLQ8dVjZesV106wUuGazbm252IHtiPLs9qc3zykarEaNFC6qIri/ffe/7GAuezVVfnlRmMqIj1MhYKG3AGw+gG+GHKQdERZQfE+G2CpoyWDE4xIfW7KigGcj+Y3vVk5dVBS3+i48L9nFWDiek+xQUnZPKk16iTvve1reeInlCUMzC9+W1rXO9sLVPTBq+LSt7t0wD4lqPAIGM5k/C9N46OScYj6mapmqxpGTYSqoAa9ruuD0tHTSowKEBrgFWKkdelsLGUQaKiDs6bSBunW1j+mG1NhCv9Oo/v54yKmW9nsI6n5R9l8JVQHpB9TkyyxBKaqlhaO/bbt6t+/3wN+5syIvHmEG50gmLvwWzOsajyx541UvddOs2U3t3+uK2TVZqcsppGA5jSMWCtqsbk2wYKi8YH6CVJcjdkyCDK80uAc0jFh8MTeNv5hjvMxPR5ZPUtWTyoiklC2zWF+hOCVNJd3PgL/8Alf8ATAriaQrw5IALl1029WVf1xJqrbqMD24kB39YqZpCtZm7xta4VEDEX095x02U0t7zSyyP4lsRPaozerRr6S2k2Pdotj7MagQGME2G4Fz4WwPS4NWW8v6hb8+JgROmWWpy5b1JaIWVWl2sBfs+m5xWhyoxKZI5AiD4y4C/XFfMqiR2pqeJyU5arGL7H9746ropRkdIzAq4eQOLd97A+2GFO2UYEwvRSzObiSGYrYqqtY3uMFamqElMxlhYOiEgX26YXeEqGSorIpCbRaiD523w7VdDGsDEsqAWJLHa18N0alge7gRLUUL/AK8mA+SuYT0C05Dsbjws116+2KLV9RExCMqEHuUYPZXJly5hDIJgOWdXTr4YMpmWS0qTxVNCrTNJq1CFCdNgOt/G+F9RqrWZVBwPaP6DTUrkFNx98RMizmoRGaaocx2Osbbr34ZMujoKvlVEGtSe0vaP64BZ3Glakwo+WhY3VW2Frb3tj7Kc1SARRyvEZBsVRzsfmMTpmrcEann06yvxAXow+zLt9QMczRMnRvvCFGcv2Xtf+04ZZQwkPZ25VhbClkVVzcypGjF9Wsb/ANpw2mTtWI+HfC4StXcVduflB7rCimzrj5ypmaRvlpEytoETlgDYmy9MUMny5Muy+lYteomBlk38r28Nt8FcwcHL5L9DGf39MQxlWpoAQDpiP54oe6XDkLic05tBK/8ATb6HArijV9yxqoueZDf05yX+mDIiQUMthbUdO2A+fU2qhu07BEVW0EXudW2/zGJsYhDxITG4RRy1+ZmNS/gzj2NsRZjJT1M+jVr5fXSCbX9PTEWVQCp55aRxGWJYKbark9cWxJTwTuoCIAqgKNvH/OO0iE1gQl7AOT5wDFR0CRMq0xkK/wDWkAGn0A2wC4hzMSQpR0YMcMbFiSbmRrWub/lh64hymWlypc2oXjqqR0UrGt9SE+AF9X0tjKqqTUxJPXzw0CjciBO8dYV4dz1svzKnkrZGNKjdsIgJth74kzOn+yU0kTLPT1CcyNh0e3/0e5xmWS0YzPN6aiYkLKxvY26KTb6Y1SXh/KUySmpJmniZAXRFc9gnr2fPz3/WjqNuBJVvvZMR0kqGPJQESyPvYbk9+G/LcrkqIwsxTVFGgPMS5HUWvfyPccS8O5Nl9DO7TazbtRlj0J9N/rg1WmKGqkkepjAliRQqG73XX7fiG/lgY+4Czw3cQqRZ4ky05dktTVRTAuthpSMAWvvv1xnQnfXZQSfhUHpjUc0mSuRoHUcluq+OEXP6Sly6UClBXWO0C1/bCtGuS5yoEbv0NlVYdjC+b8Y19HUwx5bMsbQooM6BW1NpFyLgi2+GLgn/AIj1ddmUOWZ0qzc86Y51XSQ39QG1sZEdbS6E31HYXw08M5eaKomrJirvFEGjt0DHr9Pzw6SE6RAKXm2ZnX0Zp5okrYdYjYBBIL3sce0POegp3JuzQgb++MV+2o1a0jKwc/GD0xoH/DrOZ64VdNKS0UKqyE91yQR6bYp1bJkFcLHN2m5KxALsb3vgVxE7DLZGbYdkexH+MXKjMKWnvz6mGO3XXIBb3wC4ozCmnySRqaohlF7kxyBvhPhjrwBW3/JFXeIC4e2oWbxIH0/94pVtSi1cupVY6rbi/cMX8mW2WqR8TH/H6YT80jqpcyqZI1jKs5tfr4YNpmUKuZ1yks2IbyLN5KCDMKRC7RQzNMqA7Aqb28r6b388Wc5bhniPL6muggjTMYk1tGexJ8wDZtu/fAiDO42lXLswpwz8vRBOos6al/CfEXP764qQ5RVQ1sMtVGY20Moa11kUoQLHx36dcJMvIYnEax6CT8CZOlTJT1sDhKmlmYNcf6inUpHkbdPPDVXyLRThZCY2JvzJgSCfW25+dsZ/Sz5llsCzZfI0MxmZ0Pcymx3HQjrjQs6qkq8tpJp1HKbSX3sCp3Pp0xU3Woxbqv7iU8NWwOhlY1kLIUhqY2JvclxfA6GqR55/4YMoIvKd7db28L7X9Bj3P+CpdHOyiQypsREzdoeh78CoEqKGn/jRuovZmbvbz88Uv1K20kVnrGtBSBcC3lCVRUiNSWa354VeLwI825IbWY0QP/eVBYfIm3yww5TC2b5zSUgPYZ9UhteyDc9PS3qRg9WcGZU+Yz1ksskpkmebRqsO0b29MV0FOzLR34m5cBBEzgSjinq6iOeMMVUEagCLX8DhyzPJ4zlkwoESOoA1rbYNbu8sC6mgpsuzeOupm5ahSsiDv8P35YXavPmrqn/mC8lMJTeEPpugNrY1Ur39Zju/hDEimpK/nNFLTurg2JK7ee+HDIXqsj4cqTAnbnHalP4gegtv3XxSzTibLZ6XUtQWkAssH2cq3zIOn99MeUnEMeYcN1FNUSIK2NBpvtrCm9x3XsDgRqsA54lBYh4EUq6eRqmTmOznUbsxuTj6jqXhkZkf8Ys6k9R344rShc2ABJvivTRvPOkMILSOdIAx3BGDI5Bj+czMNBFS0u8lu0/8tzf3xTQWXfc+JwSTKoY4xy31Ad/jjh6Sx8ccgwJLNk8SsJVimFPmVGstMH1wzJ+OJr93l02/PA+jzHM8rqFpKiMvQTvaMSHYC/VT3en5YPzor3B3PngI9TUUFTJHUFKmjlcsIn3Kb32xFlWO0Tq7s90F0IgLvFXzSRIrhUlU/gPj6bYZJvtS5PLT1DJLAiExTRt2XBB7u44WhTNX1U9Jr0AyNpNum5xJkjT0zV1BLJqiWFm0A9kG4G3h1woy5BxGQeRC+U51m+WaOQizUXVo5Cen9J+H2IwbyuKkrq2RKqJHWUPpV+oPYO3nvgUNGWZcKyl1PRsvMMEh7Sg79k/piCcLVPAQWVZJmZe4r/DQjClgLbj09xCLxG7Lcq+4JaibK0MpmABV27SqO4HFerzuCRzFLZJhsVbuJ7sXqGdloKYuWc6ACzG5Nu/CukcVXntRDUJrjeVbr0+E4LVbdSPxOR6yTluYO4hrdMLaWuSNtK7D1JwsSNC6CVx/Ebr2Bvhx4m4eelop6qjmDIq7rMd1B8LdcIKykhF7hjW0+oS1cpM+9Tu5nrm4v0UfLFmngrlZZYIZfIgY8oYxUV0auf4aHUR4gYL1dW17AWFsMBc8wMIZnwZVQqkjTIl41ZkO7IxFyvy6Y74e4cjjaWSrPMUgrYiwbywB+9K+EaIquZU/l1kj2OCVBxDVERQSm41AagOoJ38O7Cy0tnBPEP4qjkCOEEUFLAsNPGsUQuVRBYeJwIzLP4aSpMMcfNZfxHVpAPh54vpLzO1psQSAb4z+pZnqJbm51tcnv3645xtOJUENzP/Z"/>
          <p:cNvSpPr>
            <a:spLocks noChangeAspect="1" noChangeArrowheads="1"/>
          </p:cNvSpPr>
          <p:nvPr/>
        </p:nvSpPr>
        <p:spPr bwMode="auto">
          <a:xfrm>
            <a:off x="4807391" y="140555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8" name="AutoShape 6" descr="data:image/jpeg;base64,/9j/4AAQSkZJRgABAQAAAQABAAD/2wCEAAkGBhQSERUUExQUFRUVFxcYFhgXFxcXGBgXFRcYFBgUFRgXHSYeGBkjGRgXHy8gIycpLCwsFx4xNTAqNSYrLCkBCQoKDgwOGg8PGiwkHyQsMCwsLS0sLCwsLCosLCwsLCwsLSwsLCwsLC0sKSwsLCwsLCwsLCwsLCwsLCwsLCwsLP/AABEIAMIBAwMBIgACEQEDEQH/xAAcAAACAgMBAQAAAAAAAAAAAAAFBgMEAAIHAQj/xABEEAABAgMFBAcFBgQGAgMBAAABAhEAAyEEBRIxQQZRYXETIoGRobHBMkJy0fAHFCNSYuGCkqLCFRYkM7LxQ2Nzs+JT/8QAGwEAAgMBAQEAAAAAAAAAAAAAAwQBAgUABgf/xAA3EQABBAAEAwUHBAEEAwAAAAABAAIDEQQSITFBUXEFEyJhgTKRobHB0fAUIzPh8RVicpIkQlL/2gAMAwEAAhEDEQA/AJogSaQJsP3pSBMfFLJY+y7OASwrmRFiRPYCM5zC06rUgcCCiMlVIqX1a2CQFVD0zYK4bqRpJtEaXsvqg51bvH7R6aSISx0fzovOQSdxOCRe+h2PVUEWtQUFA1yFO2Lab7m/m/pT8okvawIlypCwVOoh3IasoqLMKVprBu7btQJUmfi6ylJGEtTESlwXfTdvjCxMYhsBxJq/zVe1wWLY4fxtAuvX3f15oCL0mO71+EfKMXesw5qy4D5Q+2CyFZOGtHzbItR+yNLBbppndGFJKXVQpRRiSQ5BOUIYOH9U86VQu0xiu1I8MAcl61v/AEkQXkv83gPlBa79sZyFDGcSMinCBTeCBQx01FmkjAFy5ZUskAlCS5AKmdtwjeddNnZ+gkqJdh0aKsCd3CGDhQDemiXd2tDKKfFv0XJdo746dYCSejCU0IYlVSSeTkdkEPs5U14Svhm/8CfSH677okGZaB0ElkzUpH4aKfgylECm9RPbFK02KXLvKyiWhCCuXO9lIAohVSAz6xcREODvNVOPidA7DsaR4SfhabDLzPGNTLiwY1IhwFebISDtQj/Vr+GX5GBBT9dkHNpR/rS+WGU/9UFtsJKJcpKkS0JJUxOBO7j9Zw6JRGwEpdzSSaSWExqqXTtEMF0BE0KxIS4P5QKF6UHCLNpscsIKsCXAfKCiZrhmCAXU7Kd0qZOKsc+MRlFYMXPPlzJyUzJaWIU7JrQEuG7I1viSj8IoRgxSwog54sSkl+6KRYiN7qbxRnxuZ7SEykUPCIpqaRYl+yOMWZV0qUXPVHHPugss0cIzSGlDGOfo0WqdmtkxCWSsgP8ATbuyIJkovUHnDLYrmeiEFZfPQHiTQecXZuzKwkE4Vlqgej5xmHtIXccZI57X0Tn6bSnv1STbJZIAAcnQViaddUxEgrVLUlNA5BFTlnB6VduCdLmBwUKBIO4ZjgWeDe1KkTbEtlAdaU5PuvNQl1DMCphiLHxykBnrzQX4dzLzLnEskVBIPCnlFlEwoGJyDvBIPfDjP2Nly7KvD1poAViNHw1KUjQEOObQkWheJTDIQ4xzZLpAcC3dQF1Kcl+dTFS2jrDkYIEhIioqXiW3aYO3RVVdEkmJOjaLUxhEB3mJ3UqPo49jUzIyOpTYRG55yzKZZSCy3FK0GFgKVL90CLRaGU0WrBs66SqqSkhsC6EDUAU+jAu9VNM+t5jyXhvw16Ldg3Vmz2kvpnv/AGg3Y7H0xloU4SpaUkgij01HGFezTetB+x2/oyheEqwqSqje6oFuZyj0QLjBbTwWGWj9UGkbur4puvPYbHKlpE9bSlDClaUkdbqZpY+9xjLJdC0S1SlFKghlBQBGHArHU65EdsGkW4lguRNYkPhwKZiCHZbs4GkVr0ss3oVmUkFRIAQjNioAvpRLnOM17RJZctSOWSMBgqrvh81PdFzWhMxMwCWJZSpK0qcL4EMGooPnUGIJezc+VNK0SkrJWtbmdhHWJATVB93McocXjZ4qwd2KZppX+UJ0pebeL6390qXtNtEuUmcqUhP3dRmKBmpUMGFlMWFcJVTgM4IWq8MSpRQ7AkniDTyJip9pVqwXZaTvQE/zLSn1hPst+PZJRlrKZiuhRm7FSkoUes4yeCFoMdnmqAd4/KP6Ce7DbEJVaFkgJVMSt9G6CUl+9ML20l8YLysaksfw5ncoTB6RtLQpThNpmVzdElQLAD8g3CFW+8Sb0kibMM1kjJIQwKJhCWFM6vximxGl6j5pmMWHnNqGnnyrkus2S90rSCItJnPCjdVpSBkw4k07YOSbQk6n+Y/OG3RcapZEc96Epc2nX/q1/wDxy/74Zdowhcjr5Z/0n1hQ2kmj70tj7kr+8wdvy2FMgElz1Q2F2CkFwRrl5xWbwsbe2qM3xE15KPZyVLEkFqqDk1zDhuFYmUkFIB94HtYB27x3xX2fV0iHeWhLlgCzb3AG+sb/AHh0pJ1DDzbhlAA9scLntOw9Lr6lDfG50wa4cfhf0CG7P2FONS0kgpUpIxEBktruLPE962fpFglQZIIcc3od0SWaWklVUockkkFyd7DPtIgtZkWdNcSVHeo+QyEZ8WLkc0BlN89L9B91ovgaHlzrPlwQi77lLDAin5lU7tT2CDNnuJAqs4z3J7te14ui2oPvo/mEbCck5Ed4grIGXmccx5nVVdI6qAoKC2HCEpBCASxyACQCTuYU8Yo2K0ylp6SzlwlfRk1ZWQLPmKghWRz1glabOFpIPYWdu+K0i6wlSlFjiIUWDOtgnEeOEAcgNax0jCbGWydjy0+FEXoOXFUB81NarEiZ7QrvyPfAW33CWIAExJzBFW3EawwxkWlw7JNTvzG6syVzUl3tNmTJIlAthpmQ4AbCrfpU7oT1WdUtwoMfrIx1q13eiZ7QrvFDAG33ApOQxpzyqOz5RMWIxGGFEZ2/Fc6OOXbQ/Bc5UqsbyE1J74aptglKXimSkqVkVB0qpvYgHzgbaLrTLkzlZuXQD7ooG738IcHa0Boa2UE4OQFAJinMeICSRjJCS7UckjQcYiMysW7JYOkGIqCQkhnBLl6tGpM7KwkGkq2iaKlAkihlzX+F+WSmyj2N13QSXE2X2nsjIxs83/38/uncmF8/+yXbDOTKJCpmEkuygU50IiC/JnXH1qYv3rdiQtlBup1feqSa6ZMIFXwoHCp8wKNowL+MIm7BO/RPROu9FHZ5nWhnucBSkA0BUlyd2IP4QnyVVEMVj9nsMejwozQ15LDxhyTZuRv6rr9inOkqJDGvAA5PxiS6ZChMdaTUkpeWE4WcB1JoXGR+ccjmXKlYISSHzDsk89PCCn2STHvBaMU38OXMdJViR7SUPpWtKRnuY9hoj4ptropNWu+BXZgI9jwR7A1KA7b3cm0WUyllQQtaMRSzgJeYWcEe7HErnviWESkKVhaYFOQSAlKsVSI7Pt/bOjsizqETj3SlJHisR84BVBwPnBSP2iPX40ugfU1nbb6/Zdlu2+7OWwzpR/iA8DCvfNsCr0JBcBaUhq+zKwlu14S5RDe33iCdxTf9RKZQoqjULscoVY9xe0Aa2FpEQxxyEk6tI2XTbLNCklKg4IYggsQdDBeyzwkBKWAAYDQCAEq1EAqLqLPSpLaAamCNmtLgGocZGhrvGhj0JY4jxVfGl4vO0ezdXpqqN6zyq0zPglf3w42ySlUh1JDFCCTWoCdY57elvCLSsl2KEANhzDk+0RSoiQbTlQCSubhAZqkMAzMkkQnIGu8NjRasebJYB1Ca7gA6FKhmoV5gnu1i3b7ViRKGEBqONerr9awmydoQkMmdhG4hh4iCVgvQzB7aVhJDYWpRWbcozsfEGYN22lbdQmMLmOKzcDfyRO60qmLWCqiVFqDJyw8Iui7lEULUfxaINnCwnK3rUO4f/qDEoZck+b+kZkWGjcxriOCffK4OIBS9brJaEEYZYmDrPhPWoHDAkPWkZOsy0yUzCkOalNQUhiovi1DboYJCtf0qPiY8CqVD9XzVEvwTCbA/PzouGIcBSTBfoDdU13HtiYbRN70wcj+8M1vuKQqipSGYEsMJdIKs0sYGS9l7OtjhVVhRavzMdeEMGDC3o1w6Hh70ISy8SD6Icra0JzmzB3n5xMna/wD92e9PzTFlWyVmVmlVAT7atMo3/wAr2YA/hk4cnUvM03xf9PBwdJ7wo75/EN9ygTter/8ArLPPD+0WhtLM3IPYfnFiTs7ZhgaTLq5Lh8ubxNJkpLAJA9snuoIA+J4PgefVEEjf/Zo9EItl7CZ7UtL/AJkkg+r9sBdo5rWY8cI7zBLbGcZUnFLZzNSkuKN0ayciNQIC7Tq/CQN60CFXRSMmjdJsTv0OqOx7XMcGjgl6bYAkAlRLk0oMuNYsJtKykJQlgKdV/MQQsMoKmJcAgJUa8VQXLCNGOWbEMBe5LSsijdQaln7raP1d4+cZDEqdHkX7ocyh95/tHuXPZ1/GaxmFaSUsCpNCMwQ2f7xUvZTpQQQaZjI0EMQRjsAdkSzLTn1sLTB/Ed2WvCAtuupRSEpIOEZ9790LFwBG/r9+PvTkZ4IVKXUQyXeMSKb4By7sX+nv/aCcgLSlhQ86bq/WkaQ/dwxja6j/AHaUf4MQHkaf0vZN7qfe7sMnDkCD32W29Mq85wUkkzkrAwscLETSVcOq3aIS5ySlYCS5pTOhy4boZtnb7TIWtaAkTMH4isLgpcZHPQd0PR1KBGTr5pSaJ0IMzRY8vNdzTb08Y3TbU7459Z9tFAdeUOaSR4F/OJbb9odnlIxKRNKjkkBOYGqnoPpol2BI4JJuNcTWin+1e2J+5rANSAgFqEzFoLA6nDLU8cPkpYwz7SX3Ot5QqYoJTXDLHspcs9aqJGvllACddqpZD60i0eHyuHuRhN4Te5NolYUJVmlJ5gHzgvZbolBSVhLKBDN3ZQIuqQQawwSgpxlho+93DNDXcx70EpJPIDQcUYsz7x3fvBGUo7h3wNkmLyJoAc5AOeQgjh5pK/L89EB2jlhUw7wAD3A+RgAuTBy8JwXMUpJdJwkHhgTA+dKePF44kYh3VfQOzh/4zOiI3dYwUJfcPKDV32YICiNVJfsCvnFO7JJwJpoPKC0lNO30MZUj3URagAZrRq5D+ATvmzPMD0g0aAcB5J/eBN2S2koG9Uw98xUFLaWHY3gB6Rtwfxt6LMk9s9Vqgsj+DzVG0tPkgd9Y1nBkdiR5mN0TWORZxXQYUvWCqijnz+svkr5esVLgn45IV+pfhMmfKFbaczFTCRPMsJSWSlRSSreoe9lxEHdlJi/usvGXVgclmzxkOO0QMO1RTGQ3MUSlGh5eagI1Wui/iHmYjs6va+tREeOh4qHrFwUFEn9nhLUe+I7vFeST5x7NPVVwlgd5jS7jQngYsuSttyp5Esfmnj/ioesCNpVOZQ/WT/KIt7bTVEWRKfetIfkGeBW0k49LKH6Zij3ADxhPFyDNG3kHH37JvDN0cedL2TMUErKQSpMoMwcua0EX7PMV0acftN1ucQXb7UzhhHcP3ixMVDeE0haEviNZSVUm2piRGQFvK2NNUOXkIyAulNlMNhBAVOyX2g2T7uxBYBJVR2mBZd+6jxSve2FK1BDpBTTtxAZRtJMpQzwnccvKPLbdRO52DDJqvyyJzglG9SqaVol5KpnOLtltQBDgjMHmcjBFd3NkOR+R1iSVdK1gslwNdA1ak0EMseRsl3AH2gpbPNQrCThJGYyfeImRZg6lBLApSjm6xU04xR/wxyeujT3tdeG6LcqxKQgsaqUgDUUdWnKG4Zs0oc9uoB1vyPBLyxZYy1jiASND1CZZS6RRvCy9IoJKaAu9GIo/GnGKlmts1PtMYuIt+LRiEqPh+0Nw46KR4ZqCTxCQkwEsQLxRA5Hb5KpYJAIb9I8awJvextaCEhnlYqbwoV5tBK47YMlEAsAHo+Ghbwjy02ZrWhKQyVSlv8RPrUww5wJsc/qggOa43e30XkmWkBKsWFwDnw4xbTbkge2nMaHQg5iKN52NUoSgrMy3HIqU2erEQOVGRN2i5jy1gFDqvSYfsVksbXyONnp9imf/AB6WNX5P6gRZk7SS/wBR5CE7FE8tdID/AKpN5JsdgYXmff8A0mS0PNWpUsFQ6uQJ90ZxUmSF/lI5xHdF+pQejJYvSmb8YaJFtxa9hrFn9mnE/vNcLdrSzv8AVW4Jxw5YaboDe4Cju224UJCkmgApygkbQFM2h3cDEaJYOg7m8oyYgAU3+kZGM7MlgYXuqhyR8N2hBO8NbYJ5posErqyh+kHv63rFm8T1gPrOPLMgtLb8if8AiI8tgOMHc0NM0YEF2pK9tug4+QHziVQZKu3xAEV7Yv2frWJ1zHlq5xOYKKSVtBIwqTMwUOILXhKhQJCQWy1rSIdjROI6lZafbdWQYkEDTLLWh4kztXMUmzJRLGJUxWVB2Vgxd11os9nUEhIOFKVkBsRSlnPaT3wENt1Ap3vv2crh0UNnPVVy9RESchzjcBkE7yB3VPpGtnS5Tz+UGCSKu2uiF/wjurGljPUVyMeW5fUPFZ8A0ZIpLV8MXUJP2p/3bGP/AGTFfypSYB32t5w4Ib+ZYEGdpkn7zY9wTPPgkQv3gt7SeHRjxKvSMnFj930+q0cN7Hqi91eys71nwAETzYhur/aHEqP9Rja0zgkOogDjGrCMsbeiRl1eeqXbRYFLWpQyKj4FvSMgpd1uSJaetL1NVJepJrWMjhhMwzc/NWOJLTSWLnUiXJM5SXWVYUPkBv8ArdA633rjUanPMkuYnt0z8IAeyKFt8AVKcgByT31iW81Z+hpMFxz1LmJQD7WZ4JGIk9givfF8rKyHwpDskUHCN9kkFNrwqGaZiTwdJ15sIH3vZ8K1czHCsygg5VFLtZfMwaue3KcCpqKeHZC9KQ5AGZoO2kNuzVzkT6l8IpRgTlroK86Rz3ALmNJ1RzoDuiKdJwoWf0KHeGg8JEQWuxY0kOR+xeH4XNa8OPBZLw4tq0r/AOEspwKudd+6JRJUCKAkZPn3iDExKUllKruABPbHtmTLUoOtt7gP2VY98JPbG42d1oRvlaKA0Vva26ekQVuAZKAW3h2I4aHviJP2Yrw4jPA5SzqWaqucEb7tIXLmJCSAtCklRI1FD3xcO2kky0p/E0KgEjNhqTveM/LJ+oo6tJPp4W18bWvHNIfDHt/lKF4bF9ECTMJZvdAoXrnwgParEEJJBNG8wIcrz2gRNSwSoUauHixzzqYXJ8jEhQO768YtPDJ3rTH7PFEe+cJeu+UDaFqcllkDsLekONnmQnSrony1viSxJOJ6VL61g9KtKkN1kK5GNyDGRxNDCDovMYrAyyuLrF+ab7FNcRLaTQc/SAl3Xk+YME5k4KAaKdo4qGXCvDHAnTTjuFXAYOaLEtL2kDX5FPdmX1EfAn/iIkmmvdA661qVJlqIrgT4BvSLc+ZUxntHhCfduVLMGXL1MbrSMPMxDMXly9TEhNBzPpHFQgO0EkYpX6VywO1TnzgssPZyPzKP14QNv0uUcJyPB/lF9K/wUdvnC4FOd+c0QnQKsqURLA4k+Q9I9sSVBafrWJlnqp5epiWxDrQUDiqWql4qwy0cyY1+9gS1E0oBvzPCLV41LbhEE+zpVKIUAXI8KxY2F1hKV/zsVollJBTLlMd+JRJI3ZEPCrMW9pWdyh/TLPzh2vq75ctKSgMSWNaMA8ItOkmHPrLPJsKW8Iy585lOflS0oMuQZUUl3vhlpRLSVKbx4DWIp12rUkrmqyBIH1QdkFbLZEoSGFWDnUxDecz8NXd3kCNURnL4jw2SfeDNTQoZF2S8KXlglh/40HTfGRY+8gUc9gDeMexohtDYJEmzxXPpElRllFCFUDV6w0fIngCY9s+zk6WoKUMJG+GRAs8spKEqUpIARkAlvyuKZ1OsTTrxVMzAHAB4VdGaoFN9+HOzEe5DLqQDOGBIxkgcquT6wO2qMpM5SErBbMsWCtUltxgzbtozJQUSiyjQkab8Oj8ecI1tmYlEnP6rFREBuufKXK/dyEO/SJfTRjvrDpctqC5oSlgdWyG89/nHMmgvs1b5Um0ImTklaRkxyVotj7TboqYcxslXE5a2gF2Iy4FXzayhJCTXU7uA4wWsc+XNRjlqStJ1SX7OB4Qp3leHXCDopRV/MyR3l4iZzgNECBgJ1QS8FKSWNVqqXySNBzP1nEkiZgS5Ln6+UDLTaiuYpZzJfluHdEc6aSgPr5ZfXKBk6UmgNbTVc99dIoS1VTn3actW4RpKsk1QxJSopJLEDcSNDwgds7ZPxEPq7c2J8gYO3NdCZktyuc+KYMKZigmkxQoBF2Rhws/m6kYl8DqZWqq/4ZP/ACn+n5xomxrBGMsBnVOQroYOHZOWcwr+KZMPhijW07LSESphCWVgIxD3cXVKhiJyBJ7Il0cYG5/PVXGOxDzWiR77vDEXTUZDgNGHHygZ99ZsJUdCHiC0TlYiDmD4j/sxWQtoloFJZ5Np12RtHSTOjUTkSDq4qz8n7oc5yQhNSwGZJ8SY5vsXMJtSVOyUJUtR3JCS/iQI22l2jXOXn1AeqnQceJ4wGSBsgI+KuyQsNrtVz7TWXopaPvEnEEgN0iXfvguClVQQY+Y/vRMG7g22n2RQKFOn3kEnCeQ908R4wyNAAgEXqu/zX9I36dgl9DWBtwX+i1yUzEZEOQcwdQeRpFyYl44tBVLQe+LUHRXOaD4KggZ34SOR8zAXaxH4aPiPlBGzSXlIGgSPKFALe5vRFcPACrkxdE/CPGsWbvNYGzEqJz3DIaUiaVMWjIg8x8oOGmkNSWia6jzjyavqAcz6RTOInMDsiSYSQBuH7xxaVyCbSTv9sfEfIQiWYOT+pR/qWYc9p1MtPBBPiflCfdQdSOKk+bxnSDNM7q35LRiOWMdCmxYgXe/sAAsSoD1gkswJvZdUD9RPcI2nAUsxm6rGyTTXpB/L+8ZFdSnJNP8AqkZDNDn8EOypDYh7x7B6xpNmYgUy6JFFKH/FPHeYcLdsqbVIC5UwJUtKVModU6lLpqAd7GEu/enswCFyhLZ6ApUFAe8CC7c4UZK1+oRixwStb5oxFsnLctIFzTFmfMcmKcxUWcVy1JjUqjwqi7cNgE+0Ill2LktmQlJWQ+js3bFVyP8A2fXpMlT8iZK2TMJcJRWi3ycbsyCYvbUzkfeVKllSkqIfqlnSzkOx8N8Nuzd3Ix9cMEEBIAoljoNMoNXpYZMxJQuWnCCSkZFNXxYgQQ5JpxgbwSrscGlccmWwBk4c3JOrkmnKCljulS1pGbsyQCextTDFbLjkuySrsZ/EE9sH9mLNLQCyMK8gonEog6B/Z7IXcwptkjQL3UV3XKjDLIxAyyo1SQFFQKciAWAOfCPNniRKmJDUnzxk3/kUfWGBaeMBLJdK040qVhQqfMmKKSHVLVXA4qkk5to/OGR7NJXd1qwme74SCxYsXY7jxiteM8CWoKDhSSGr4tlHs+0oRiCAEgklkhhU6AUgTPtBVrGFi+0adki9T9luYTs+/G9c6vWwLQtSik4Scx1h36dsUZNnxnNhmTHSTITmwflCttFJSg9RISTVTBn3eMHwuOMpyEIeL7PbEO8DtORQyReKpBBlOnJ21S7lKt7jQ0geq0guWapbluje1L7mfxAiissY1htSyHOOyn6SMC3jSz2dSyyRBq7LjItUpCyFDECpnahcpO/LTfFXOAUNaSn3Y23TLLZMIZKySqvuoUAR20fg8U7dtzacTBZNTvoNMmjS97cQSCTnk2n1pABV4AHL9/2gTSTuiloCaJW065wAWoqbe7cWcvD7cd9y5ycKaKSKpObbxvEcjl2oEOKEaxcua+ii0SlDPGBzBLEdxiB4HZhxXEB7aXZY8eNSqNSqGkotjGhEeFUa4o5clPbGaylcJfoTC3caevL7+5MGdr5vWm8gPAQLuBLzBwSr0EZDdZz/AMvktPaH0R9Zha2ntRSUYWJrm+vLlDFMEJ21yVKWAn3QNW3/ADjYLwCCeaz2tJuuSpm3n8o7/wBo9gU80aK/lHyjIc/UQcj+eqD3M3MLpexG25SoWWcPZBCFjPq+6oa01G7KCW2l1yrUuzhROFZUnEgsXwkivMZRzm0q6O1qUCxlzFKHEE5dxhqtF8pMjpk1wTJayMlD3SGPOMRwGQ5dwtGjnHIpf2h+zy0SXVL/ABkfpDLA4p17HhJmSyCzF9zV7o77dF/ybSl5SwSPaTkpPNJr25QJ2zsqehKwlOLUsHLManv74DHjXh2SQaqDADsuJAPQOYYNhpX+uQC4OGYwO/o1U4UeILAvDbaa4v6kvDenZWYmbKtdmUFLRhV0amDj3kg5VBIrvhp+KZG4B+lofckgkJsXeSJSuqAVqAdgXfJ+5soozZ6ya0JLtrzOg8YtzpKHJRj3mgcPVlghwRlA1c1WL8JJc++ouBy3mGbtA2VhbI6uazpu4n94kkKIoDn9OYrSbPhqXJOZOsa2iYRTQivJ6D63RK7dW/8AMHRSypOT61qWZ93LjA2Zfc+0KBCT0QNVAMgHcT3d8VLRaCg4gc893aI8st5JMsoQGdZUpqJcgCg0yyhXEvDYXE8vin8HGXzNoK6udxiAzIhKo0UuPJhi9gApZtppChtDbXVSp+UNt12Lpp6EOGJdXwpqfAQi34sKnTGyxKy4qJaNrs6EAl6xO1ZaaGBDVrLDk0TWaxGasJBAd88oiJdLboN7IBJnYVCrUy+v+o2VgNAJ1V2y7NzkBwh+KSDlyLwTu6zq6QrwEYXfqkM+eesNNmsQGVIvIljJQB4wJ0Vp66bQSJeU7HVx9EwDmy674IbVWBUicUscCvYVphPqMuyBKrQXZ8qeDRAaQlnHVSmcwwjtgvshZuntMpA0WFHknrKPcIX0yyqie3lDtsvL+7pxJICjmqj1aj7oh7g0KWsLrXSryvREhGOYWHeSdwEI14faUQpkJDPqS5G7hFfam91zUoQogh3dhyhCtKsJIgjZA8W1CMeTdN1q+0q0E9QhIfcD5iNZX2n2hKgFFCt7pAp/C0JYPZGwl4g79b94uqaJ4va/BaJalihUpLjc5HhFzZvNR3JA7y/pCLZbSpKg4oSHh6uFYQiYolg4ryH7wkIskwPUpsvzREdEYmrAqYVLbNEyYoioyHYGje9L3Mw4U0Tu38TFaShobzZjpsgZcg13XvRRkSvGQRUWf5dm2j8eUpJUyDgNCr8NJLHI1fujZCgZM9BSUTAh1IUK9QguN4ihIvyZZ+iUg9UoAUk5HCpSews1YZZV9ybXKVl0oSQxYLYhj8SfqkJlgIzJu6NJEmJUhKZsslKkKIKkkhQdiC45mGO7trJtqlLkzmURLUoLyUWDMoChzzplrC7Jm1wEsFDXI6a9kEbiu5Uu0cFIWnvSW8o4lpbT9+CplIfbfVB5Ja2SzvKfEYY6VsvfEtSUy8YEwOMJoS35d9N0cxnFp0tW5SfBUSX8CFUoQo5d9IDPh2zhrSaVg4szHzXa7ZYETklKwahnBKVNwUlj2ZQoXxYVSVHopigEoriUchTLInXyi5sJfK5llQZqitQKg6vaYKLOdaNnHm0a3KiNZcz+35wnHHNhnZSdOHJXaWSJZ/x+YMlHtqPGNTtbMQ5wpVk9W3CkN83ZmTaZSVgYFqSC6ciW94ZQlX/s1NkAhQJSaBQqP2PCNDD4xk2l0eSBJFlugpbZf4mIdm0AG/dzeLV3SsKBvNTzOcLdhkgKxEf9ijtvg3LtEK455f4Atns2EMGc8UTK4qWmcrSIvvUVZ8z4jGcyPVbLnaIrdNq6GRabQCcaUiWkNQGaQMT76ZQjWlRNdav6mOw3ZsoTdqpM0YFziV6EpNMBpr1QW4wKlfZ9KASFuopdzk+LeNOEb8DcrAF5nFDvZCQVziwXbidjlwNaaH0izdE0SZ4xpcAtUZVzrlVo6dJuWVJQEIQABXfXe5hW2muEE9IlJJJSGG56v2eUGNoHdAAVumyTPBAMa2i95aB1lDlme6AarcJMiqqoTV86CFMXmVVPvKr3Et4DvhuKIO1cgTTFmg3TmNoZVpnypIlrW6m0YBQYqVQ0ArplFW3bEISVEku5o9GenKBuxl4SEuJqjJmlTpmCobRKxuhwnyLSsdXoZw0UlYD98LTwPJtmgVWTg6PStKu1KSEJGZbm9IbbtuwSktmTmdKaDhCdtNPMtKpaxLSs0YLCyPiCcqb4M7H3/wBIjo1qdaWwk5lO7iQ3dFWwuaMzlL5Q7RqrbTJSJwDCiHoNST6QkTw6iWy+hDvttN/HllmBQwHJRfzHfChOLkk6+hr6xXYqasBDX0MZ0kbzc35+kRNF7QqVlE/N/poY5VoKkJAJZge1gHhWlhywjo1nuYJSkagB+YFYo9uakRj8qEypTRMEQSN3xGbKYuNFUm1RaMiz0UZFlCEzLlXPBRLbEhU4MSzgKFBxrA267OuTapaVpKSFgEGhrT1gvabwXIXMmIzE12ORC0uQe0QwWS8LPbkDEGmIYj86SmoY++n6pCurbsaJrQ0QVXsBs1pR0EwArQ6WNFdUs6Dr9UjeXcqpC04Tjlvn7yQaVG7iKQlX51Z62d8ZIahrV3gzcu2aqS54KwaBY9oaDF+bnnzgRYctjVXzeKih8uXLxLEwgMSztoS+fZEdsWnpKsxbPJyKRDfQwzZgP5leNYL2G65c9DK9rCkgjMU3aiKOAb4jsp3sBHNjVBJVLJz6w8iB4HsMEL+FRV+qsd4SfSFNNmnWMgqSZksGik5jl8j4QdNsTNlpWguHI1zwmhByMRIf2wDrrv71SMU+/JT7KbVo6MS5vUw0Cz7JGjn3T4Q3LSFBixBHMEescfBADHG25Idzx3Rau7bSfZ1BKEAyxnLUSS3BvY8oTlwIe3PGaPJXMlOohM+0dzypP4iE4SATvArkH0gVeNhQA0tExS8yoZdqUhhlF+97+l2qzqUgKBShWJKhVJzFRQjOogjc9LQr9UsH+oxUPcyK37hHa4tILSkRU4ihgls3cxtk7owWQKzDuTlTich+0Od7bLyZ4cjCreIq3PZTYEqGEnEXKxUFqAcG47zBsM+KV1App+LOXzTfaAUgBJoAzcoGTrUoZjuiqi/0r1jydbARm8bA0SPVV7VaxvaAtttR3xetdoOiU8zAW1rmEVISN+QggCG4oLfC1TEKSDU5Oc2qR9boWVTVJABBBCnqOyCl4Wr8SisQGR+uMblGIOCwPGGwLGizJHW4kqj941ANdwiRF4zUg4SUA5sW9Y8tDge08VJx0iXOIVAF6JtSSXP1mYs2O3qlrCgWIqCNN0UwGjx9YFmKtSabVe67RJdRCly1cHwLAFOSgP5oDWldKaBhFSTPIhhvXZyYgYsJKFJSpCgHBSsOO0PWFZaab5plluFckv4/CIVKgiu4Zrez3lo9stxLKhioO+K5m812R3JWLnkIlfjTQVBJThSMyo5DsZ4cblv8WhS04Fowt7XGjFsjwj26rmTLQHSCQQRwejnjBEADIAE5truJ7I5oNWUV7G1YXqxESkxIYjUphF0uoiiPYGTNppQJAxltQlx2R7HWpoqzbLGFAhQBgPNu3CXS4IyIoRyhgUmIJsqDkJcEqgm6pM9UxMyizhUCD1mKRVtQ8BLfcMyzF/aQ/tDLt3GJdoZS0zUrRiHVDEOGIJ1gldW0xIwTmc0xNQ8Fj1jPc17NRqOS0M7HeRQi+ZGOeoAO7KYfCDFadaFI6NSSUkJzFDQxc2hW0900okhuFKd0VPuypyQ1VdZ31rxgd6C9kUi7pHrm2zRM6k5gTTF7h5/lPhygxNsiEJ6gYFWJuaWpHNJ0hSDhUGaGnZW0kyVpJJCVJZ9AXoOEUmhDRmbsqxyWcp3VSyTEmYUKUUuSBXCCxyf94Nf4KGoAIjl7PS58t8lhSg434jQxKm2TLOcMxJXL0OawOfvjx5wpIC7+M68kU2DqojYyiVNG9J8jBE3wJE6WsglKpYBbOpdxv5RpbbQiZJKpagoFKsvhyI0MDr3H+xxQnxaKMBeynhEBT7d97Sp6XlrCt4yI5pNRFomEm4rB0dpSr4h3gw4KmtnChwTnNzxaj4qoPNDb0uyWOulLF+zm2+FOTbpqukKSDgUzE7nJL+kOV7TPww35h6wi3aqk/wCNXkYcws0jWnMduanKFZkX1jHEFjuyekUrxn4wSpRI3Q1f5clTZSSBgVhFU0emoyMLl4bPTJJdQKkj3k1HaNI1MNjo5fDevmlpGkJVt0spIejj6EbFRwCv0YhvC1Y18BQRGZ3VEaLXJB41XqgTrHqZbB41RWNZqiaRNjdVW0iUZiwlI+t8GkXAhuuSd+ndGmzlmwpVMOtByGfj5Ren2hhzi7GWLK5RSLms4mJ6QzBLB62FlEjtyjpEy+rPNCUyloKUgAJdiAAwDGuUcvm2iKUxcLzwNk4o0chYui3nLcxVsVhClYjkMhvPHlCIi3LTktY5KMF7s2mWhwolQJGocVq29xAW4ejuiunsUnlUxs40C6Oc84W7PeZWpKU9bGFBSnqk4FkU+NX9Igym1pxVLOoHgy1yVn+maqHP09jQpc4jQNpSy5+J8xC5tRehfoQWDOptX0pB8KYebZQk3usidMCiXKv+vCFDXBGVYT2owpxjIgB5RkQq5l0mZEceRkNFLDdV7WKQAmoGLIaxkZAyrNVW8/8Ax/APMxduT2x2+kZGRnTfxnqtKP2x0U+00sYHYPvaKuynszv4P7oyMig/gP5yXO/mCs7NzD97mByxxEh6OFZtDNbUgpL1pGRkLS+36Izdkm3MGm2gCgw5aawRvj2bN8Cf7YyMgr9/zkFRm355o5Yz+Mj4hDBOjIyJ7P8A4j1VuKG3ger2iE67sp3xr8oyMiZ/aPoiNT3dv+2j4R5RaaMjI847crlzDb2QlM0YUgPmwA37oVlR7GR7OD2AsmT2lJLjQxkZDKEmST/tI+FPkIgtRjIyGeAUKsc4gXGRkBerBRxtGRkVXKxZFkKBBIPCkOVgNU/Cn/6UfId0ZGQZnslVduFel5jt8jCFexeceIHlHsZCHFHVcxkZGRCIv//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9" name="AutoShape 8" descr="data:image/jpeg;base64,/9j/4AAQSkZJRgABAQAAAQABAAD/2wCEAAkGBxISEhQUEhQWFRUWFxcXGRgYFBgYFBkXGBgYGhcaHRgZHCggGhslGxwYJTEhJSkrMC4uHB8zODMsNygtLisBCgoKDg0OGxAQGy4kICU0LCwsLTQsLCwsLywsLCwsNSwsLCw0LCwsLC8tLCwsNDQsLCwsLCwvLCwsLCwsLCwsLP/AABEIAOEA4QMBIgACEQEDEQH/xAAbAAEAAgMBAQAAAAAAAAAAAAAABAUBAwYHAv/EAEMQAAIBAgQCBwUFBQYGAwAAAAECEQADBBIhMQVBBhMiMlFhcXKBkaGxIzNCUsFigpKy0QcVNHOiwhRDU9Lh8IOTo//EABoBAQADAQEBAAAAAAAAAAAAAAABAgQDBQb/xAAwEQACAgEDAgMHAgcAAAAAAAAAAQIRAwQhMRJBE1FhFCIycaHh8AWBIzNCUrHR8f/aAAwDAQACEQMRAD8A9xpSlAKUpQClKUApSlAKUpQClfF49k65dDr4eevhXD3elN49WCQAjjrGSIuIHAJAbuqVk+ciIqspqPJKVnd0qLw/HJeUPbzZT4oyzz0zASPMaVKqxApSlAKUpQClKUApSlAKUpQClKUApSlAKUpQClKUApSlAKUpQClKUApSlAaMbhEuoUuAlW3AYrMGYlSDHlz2qg6RcJw9u3bcWlC27qFgFHaRmAIP5u1lOu8V01QuM281i6IBIUsAZgsvaXbXcCoaLR5VjhWCt2ki0SUY5gCxYCQO6TrHP3nxqbXOdFeIb2W5DPb13QnUe4/Ijwro6J2ickHCTixSlKkoKUpQClKUApSlAKUpQGrEYhUALGJZVHmzEKo+JrbXNcdxebE2LY2S5bZvaZ1A+Cz7mrpRUJl5QcUm+4pSlSUFKUoBSlKAUpSgFKxNfLXFBCkiTJAnUxvA5xpQH3SlKAUpSgFYYSKzWDQHm/D7jLkykK9vYkmCRMz5ESNORr0Dh+MW9bW4uzDbmDsQfMGRXBusXLiAkKLtwmddc7AkARyjSrPo9xTq7xRj2LpEGIAubDTkGED1C+JrjCVOj1tXh8SCmuUvodlSlK7HkilKUApSlAKUpQCtOLvi2jO2yif/AB6mt1cp0i4iLlwWFfKE7TGAczawonTsmCd9SvhUN0Xxw65UV+FxBY5yvbF0M5zAqGVgWAMyQuw05QYru68/ZyBdS1lIjUknstlAgRuYAPLedZ072y+ZQw5gH461ETvqU9j7pSlWMopSlAKUpQClKUBz/SHC32u2WsYk2Coc5GAaxcIKgBxo34js3u0qt4lxC+GtnE2DbYHKL1o9bY7REMSAHSGC94RBbU1M4j0gwLXApuJeKi4rJaBvurSumS0GYN2TyqqxPEobLhrGLtyCS1wLasxtLJdDOZ2AySdY2MUyK47nSHJ0Z46nVZlINycpQGSrjvBo1AGvrpEkibPDMxRS4AaBmA2BjUfGvP8AE8CYXbfWXHw+cAtdtx1rMgRU1AhQOYIOraTEiXe4Ji7bZ7ly5xCzvlF97N0DyRGW1cEcjvUY22rYlFLg7HF8Qs2hN26lsftuq/U1UN0uw5ZltLevkf8ARsPcU6A6Moy8+ZFauA4/hzN1dpEs3udq5a6q/wCfZYAt6iau8H3rp/b+iIP0roUKfC8bxl24gXAPbtEjNcvXbakLzItqWJMctK6Gs1S9M+IHD4HEXVMMLZCnwZuyp+JFAec8S6U/aX1w1p70XLhdgQE+8YjWNvLnymqQ9KMTlPWWot5oYDMIYaAEycrDlpV1wjh7JhcMiDQvbuXDIGk9Yd99Qo9Kl8W4awY3sOAbhEPbMZLy/lYbZvA15vta6qo9fpyKKp/Q7foX0gTG4cOD21ORwYzSNiQNO0IOmm/hV/XkfAB/wGPsugKWMT9m6k9xjqonbRog+BavWwa345qcVJHl5YOEqZmlKVc5ilKgcSxBBC6gRmaDBIkKFB/DJOrcgD4yAJdy+i95gPUgVm3cDCVII8QZFQMJeyubYRRrrlB07OaST3hrE6a+Osa8TxBbZe4NcwCoB+NlzSfZEgZvI+VCUm3SPvjGPKDIh+0YEgxORds5H0HM+QNcrhlCM1lh1hIz93NMnmORnSTyA13rXi7xD5hcz3XK541tgEgTvK6aAA6+epqbiosxcQ9vUHNu8xA02OgAgRuI1mqXZvhj6FS5I+HtyzEk23ELlAXRRMToQRvEfHeur4BcnD2xM5RkPqhK/pXM2bZuxcuL2oiOafmE7lp093vNp0PvAi8gmA4YEmZBULoSddVNI8ldQrhZ0dKxNZq5hFKUoBSlKAUpSgKrB2FtiyFUL23mABJyvJMbkxvW63wtRca4xZmJkBiMqwABAAG0aTMa18p/yv8ANuD5XasahpMmyHiLYNxJAIKXAQRIMm3y91RHwlywS1ntJubZO3iVP6eu+gqdc+9T2X+qVJo1YsqriYbGJluIrx+F1GZSOY5gg8xzqos4LE4a2Xw13rFzt9jfJb8ZVQl7vrPZ72f3Vc8Wwa5Wur2biKWDDSSBz8do8YqGMSbXV2b0LDAh50ZU1n1zZZ257CJrdck1fBJ4TxnrGFq9baziAuZkYSpAIBZHEqyyRzkSJAqt/tFsG7gntagOUBeCQmVgwJA3BIA9/uPTg1ox+Lt2rbPddURRLMxAUD3/AEq0k2thFpOzz/BEC1bUn8CrvBnKBp4Ga34gGIAmd9YP1H1qHj+IIGusbeW2Va8EjtpZlFDOh7vWOWKpvHLkJ3923UdENtlZ82WXGXsxOzGNxyrxJ6fJGT2s9mGfG43dEPiEdXLkKVKtJ1VSCJMkHQeMbTXoeAs5LaJObKoE+MD6V54qZ3y3T1QF57GYEnqsShVsOzbZrb8gQBqAd9Ou6OYTEWwA+VLcECz3jbYGCLdwHWyd1VhIBA0iB6GjwvHFuXLMGryrJJdPCL2lKVsMYrRicKHgzBAIkRsdwQdCDpofCt9KArv7uaIL9nwh9vRnZfiK4rEYC5dXM9wvmAPaAAHNYKgCBOikEV3PGb2SzcIMEjKD4M5CqfiRXAcexC2Ht3FUloKwWIQKPGNJkiKxarJJSUYPc26ODk9l6G+2t7KbbIEUggsgDH3LyPnrHzrFvGZMpNq41wc2DlPUFz/5qLY6VppntuJnukMNInU5dpGnmPGpqcfw7fjynwYEfURWf2jPFbxPQlimnbRrGLRS5unMXOYkSQDlC5Y8BHMQfWrDo1xIHEIARDhk8CSAXXs77K3hvUW9xa3llD1p/LbIZo8YmrjguGFy4Z2Cz4EMSMp8iIarYdVOeRRcTPmSjjkiejK5UMqF3UN2wSTImF/KoGk+IOkzUrht0kldYgEAnMQczqwDHUrKyCfH0AHDXBIGs+DlAfMiDlPiVOu8Ct+Ew2WSYkgCAIVVWcqjyEnXz5aAemeUSaUpQClKUApSsUBX29rX+bc+fW/1qxqvQ/Z2j+2p/iJH61YUBHb71fJG+bJ/SpFR1+9byRfmX/pUigI/EfurnsN9DWm7aV7rKwkC2uh/aZv+wVu4h92/skfHSsWvvbh/ZQfDMf1oCvNi7htbc3LX5D31H7J5jy/qTWbnEsJdAFzKQCr9u3Kqw1UyRlBHjPmKuK5rieFdLlxsnYZg2ZUttHYUHMGBIMg6gRESaqlXBa75JuMfA3B9o1hgxVu+ssU1WYMtFQP70tXMWj5ptqpCtBg3D4abFW32la5l75a6HHZZAcjFkOpysZ6tQNQCuWT3jqKltxRspKhVY+W/noB5bmqydmuOkyVdcncYZLJLPbCEuRmZcpLFRAkjeB47VKFedcJvhG6oqqxmcMXII7oglyVnXc1e4Hj2Rxbds45wyuyDkSysS0/lgHc6gRVupVZnyYpQl0s6ila7N5XEqQw8QZFbKschSlKAp+kNzS2vixY+ij/uK/CqzhVjPd1AKzBBEiEUsfdmuJ/DW/jN7NeYToihfee03yKVngbFbTXI1CwJ/PcOePTtWh7qwx9/Ut+SNXw4fmOJ8HtYgMrLCqcqZYBXLMldIEsWB8YHgKrW6H4YpcXtAoobrJl82pM8oygaR+Lx1robS5QB4ADzPnWt9bDHndaP3WIQH+ATWxpMqs2SCUYya3v9zk8JwFMOymS9zISSRAGaAAF9zamus6OWuyz/AJmgei6fzFqpcVdl7jHxIHomn1BPvrq8DYyW0XmAJ9eZ+M1g06U9RKfZbHfVZJOC6nbZvpSleiYBSlKAUpSgFYrNYNAQE+4tH/JPxZKsKrh/h7fpZ/mSrGgI9rV3Psj4Cf8AdUio+F3uHxf6Kqn5g1IoCPju4fVR8WFYw3fu+0B/oQ/rWOInsD27Q+NxBWcD+M+Lt/pOX/bQEmqfpVismGuKsZ7ilFkxqwgnQchr8KuK806RcaN+6wQgdrJb59gRmuGdNdT/AACueWTjHbk6YoOUtivRj2wisUBALZViQTAGsjUHbwr5uYkgMFFzLI0y67nLPKdT86+buJ6tjnjeGKnsHWMwPLlIPkQTBmVnBJElUJJjvbTlHKTyn1rlFtrc9/FKTj73JK6LYgHE2pChe0jdqSc6sACuwBOUe7avQ7eBtqrKqKFbvDKIOw18dAB7hXlGGvv1jC3GZSpliABlGdRr+Ik/+6A+tYW8HRXXZlDD0IkV0xN7pnkayMuvqf5RU3uDNbbPh2KnmpOh95+jT5Za2YTjOuS+OrceOi+vkPOSPOretOJwyXBDqCPmD4g7g+Yp4dbw29O32M/Xfxfc2g0YwJNci3E1w+JOHt3NYBFu72VaYOW3cOhbUaabz2qseI8XV7TW4ZLjQhRgQwDd4jxGUMQfIVLyUm5bEdFvYp8SxdC0H7Rsx/NkdpPvCGB6CrFeIWhaRSwUlizBgV1MkDtQDBKjTwqLlFfDuo0LAbf++VeRi1Msbe12ehLFGVehanEypynU6KeWZjC/MipHEmFsKF2tIWA8wMiD3y3wrlsU9hCJALnYKsufQAT76jZMRddu21pIQwWL3DBJAIJKKJnTWtcdcq3VHKeC5Ki4wNmXtpv2h8F7R+IU/GuvFc90ftTcZvyrHvY/0X510NX0MKxW++5x1MrnXkKUpW0zilKUApSlAK1YloRj4An5VtqNxL7q57D/AMpoDXiFi0o8Or+TLUPj3SjC4PS/chiMwRVZ7hXaciAnL5nSpvFSerMb5kjwnOsV5P0UwdxVuYjEnPiLzEs05jA2Ue8HQcso5CuGfMsUbO+DD4sqO26L9O8Dim6q3di4zuVV1ZCwLMwCkiCcvKZrrq8Y6ScCtXAbtsi3ft/aBlgSy9oZgNz2d9x8q9hwd7OitBGYAwwhhPiKYM6yq0M+B4nRzfHuPL2EOa2yXkLq0BiiOII1gqSQZnlrFT+jfEutVgYBksAM05WJOYyBuxOnhFQseOuxTLrlTq1aOfbGkjUTnfb/AKddFYwyIIRQo8AAPpVo9Tk32Ky6VFLuVnSvH9Vh2g9q52F8dZzH3KD74rz42UBkDtFQGlYIgmF8wN/eavulmO6y+UUE9UIBE6NozmBvoFHlBqiuYnskTLOe1IHIgg5t5JmaSds9jQ4nHGnXIlCzHJIggLJgaQNdzrrW3DMe6I7UAzA56anYTWkMVULmkGGIGwOo1kbx9azj8SUAdlkkSAIEhQZ220U/CqM1zaSt8f6N3V5tNAdTmJPhtppXe9FbmbC2v2QU/gYqPkBXEWmBAbL2dtzBO+/vGgrruhtybLj8txh8VU/Umrw5PO1++NfMv6UpXU8gr7mDt3euS6iupIlWUMO4vI1zWK4EQWFhz1aEqtq6We0Ns2Vpz2+0CNCQIOmtXmN4tbw/XF2GYsAibu7dWkAKNTqRVXatYi6oEnDpGp0bEN4knu2yee5nwrjme1HXGt7KDHcWXDsEv9YhMdgwxM7Fbid5Z8cretfJz3GALlFEaW17JY7FXBYrI2OXNro29dEvCLFpIVAZdcxfts+Y5DnZpLaMd9Krr3B1S4qWSLMSFAQG2VcM8Mp3XMtwQCCJ3rz544/0mqMn3GHFq2NAo8Tmlj65u2x9RUhe+3ov+6or4xrBy4hCg/DdBz2fQvup9oD1O5lW1zsQp74RQQZ7xIkR6zWWWOV13Z2U1VnScBsxaB5uS3uOi/6QtWNfKKAABoBoPSvqvehFRikux5cnbsUpSrEClKUApSlAKrOL49Ei20g3MoBjs9p1SJ8ZYfEeIqzrmul3WwmSDJAQAfaZ9SY0OmUfL0qs20rRaKt0XWOcFRGv2lsf/otcj0xNjCnrAyhrhkWQNWeCSwI0SQrEzAJUneZn8OxKWbZS6cjrdz3JjUASGEb6Ko5mY8RPDdMLF1WW9eEm6yXACIIBcIubeCEnTYZojeec4xyRqSO+ntZNn9y04RjMM2IAvk2yH7KhGIuMp8YnkQezyIncV3FzpJhgD9pqBMZHBOkiJGu4+NeVcUvOOqOVli5ebvhmzdTfJOUftazOsajWvWOFcHtWTnXMWKxLNMAxoBoBsOXKmOChGonTVLe5Nv6EHgVg9WLjd67dDT5CTp+zmzsPJqusfihatvcOyqTHjA0HvOlMT3rXtn+R6oOn2OFuwqz32k+xb7RP8WT410S6Y0Z4ReXIl5nH3O0CwDFoZnPIlmMnQaDUb8zWoW1DBkVmQFZzroWiSDBjx5zFamxhuElgVYsc4Eaag6DT1+G1brV4BoUtkzSJifIxtmiuR9JH4bX5+djVilYsWEwd0XKI9mQfgT7624S2D2pzAiB2csD8Uid5A8Nq+eJ4klzlDnOWMwM0c9R2VYyPLfeIP1hcKWUk5hlC5Rb7icpYnUnwnTy8eWSLlsjFnjOe0b9fIYWyxAyMwQGO1lJOUxERptEkz5c67boaT9sp3DLOs8iv+0Vx2EcyysCIhtAcpzSCRy5THKa6zoWe1fA2+zid93rpiOGdfwNy94nxaxh1zXri2xrEntNG+Vd2PkBVTguKYnGA9Shw9sGM9wTdYQCCqbCQQZPjV3iMFadlZ0RmTullBKz4E7cqxh9HuDxKn4qB/trQeWUVjh1u2QQM1xnuF7jdq4y22KiW9SmggaVYVpDS7fslx7zcYn5Za2zWLM7maILY0437t/JSfhqPmK2NbXNJAkSAY1AO8HlNZuLII8QR8ajYDFrcRTOp0IOhzAAkR8/SuZcksoIjcHkdqoE4AyYgtgnFplXOUYFsOW7oBSZSQW1Ujbar8mvvgy9q60c1WfEKJ+rNXTErkUybRK3g/SzPe/4fFWjhr8kKCc1u4R3sjxB9P1rp6i2LalnkA5XkEjYlVMjw3qVW0zClKUApSlAKVilAZpSlAVePwFu5essyglczaj8sZfgW09T4mvF/7WekV5uIvaVot2AiBYBBJC3GPxIH7vma9yun7ZP8u5/Narzb+0D+zhLjYjGrfcMxV2QqpUQFUwdDsJqr23Lwe55di+k2JuhQzCFYsIUaFgwO87hm+Ne+/wBmvE2xPDsPcclmCtbYkySbbskk8yQAffXB8Q/sjtWbAc4h3aUUwiqrF7oUEAkkQGHjt5xXpnRfgFvAWBYtM7KGZpcgtLGTsAN6leRbJNy3bJ94/aWx7R+AA/WvPenuL63EG0oJ6tUQ6GBnMuZ2jLH8Jrv79wLcDEwFtuSfASmvyNeV8QxKvdW7LZj1lx5AEZjpbEHUSy775aplbUdjtpYu3Jdl/kOjK5uLcCeMrOsZdO0NSNI1r5wr3BnynskQ3ZgkSPXKJ+PyrRfvFgQ4CzBU8g4gqGPrGu3LwmZZv5lGQZQUGYSe1GuoJ38h4VmxKS2Z6emjJXGfatvQ3WwuUanNO2mXL9Zma2hAFEGc0yATpB0n5182TIUNAAnXLrBOpMatFZF1UzExEHVtgPzb6EV1NErN+TsgiT46aLrprzmug6GAdZfiYi3vvu9cypMb6HWQdDXS9DCOsvAEnsWt/Gbk86mHJj1n8p/nc6yo1v71/Yt/zXKk1X8QvZCSO8bbAe0GUJ83rueKQcI85yOdxz69qAfeIrfFRsEgUMo2UgD0CLVXxLpZhrF7qrr5TlknSAdCFgayQZ2jzrz95M18IqP7QuM3rfVYXDSLt+ZYb5RpAPKdZPIDzrn8TwDGYZUfDYh2ZACVnUGIOQHQjfskbeNXGDS9cu3MZdS7aD9hEuEEWxlSCNOwGM+/xmrB7h0lgoH5omdeYMRtXDLmlCSUf+nfFhjONs3dCOkZxtpusAW7aIV42MzlaOUwwI8RXW8I7p88p97IrH5mvPrq3cJdbEqh6m8Ct8BQCmUdi8fxRLNOmw8xXf8ABOIWb6s9m4roSIIPIIg23GvjW7Bv73mZM23ukrD9657Y/kSpFaLHeue0P5FrfWk4ClKUApSlAKUpQGKzSlARbn3yf5dz+a1UbpJeRcNdFw6OjIBzZmBCqBzJNc3056bLgLqILRu3WtkqDK2wGYAkvBnu7CfONK1dGeP2uIYsNJL21Y9UxyraGnaAI+0fNAkHTcxKgQ+CyXcuuKi4cFaJRi46hnUasMjIz6DeIq9wuJS4odGDKwkEbEVsivNON9Kf+ExF1cKUyu06JKBx94Ms6sdO0NJJnwpVDk6npZfIS6AGOZLaHKCey7vnkgGBlUiTzIrz9rdtr0glVJA3zZVk66bmCa67oH0rOOuXc9vJcW3bmJKGHuaz+E9odknxiasuI2Exl4W8oNq003Xgdp+VtW+bRtpVZKzZpdSsNpo4UWc4NtUzkkkGDmKgGRlmIjU18YWwFXKgPM7k6alv616Rc6MYU/8AKj2WdfkrCtB6I4bkHH75P1mq9DNa/UcfdP8AP3OGts2U6CBqTAnXTfePKsiIgwQdCK7pOieFG6sfW436EVITo7hR/wApT7RLfzE08NkP9Rx9kzzjD2zqqmGU89VYHVSR48iRrInWuu6CoQ14sZYhNBsBLwB89Tv5bVepwLCjaxaH/wAax58qjdE8Oq2MyqFzu7QBA7xUfICqxxuMudjz55nKLS48i6rnOknEVtXbWbYBmbVQQCQEkHlKsf3fj0TNG9ctj8GMQCWgZ2k9mTk/Co/LpHvnxqc8+mJTFG5GOEcQFwEsMjMZyE9qMqidQCRpvFVXGOD8Pe6bt2BcMg5XOYypWcq6hhMhhBkDXSrS1gLTZgbakZtOyNOyoqVYwNtO6oB8Y1+O9YVKXY0tRKvFcWKIMi5Rt9pmLaNaUysz3LgfVpgGYrm8Eb6PZuHEWgS2a4cq9pXRnCQICgLb5QQbg32q76R4kB1CKrOhDOT4ZSApMSTBmPCPEVTi5c3CKDoQc5kRryGvKtEFGuDtj00pq26OiXHW8UiW7v2XWEDvAiQiuwGYaxmUHMIkxrU7ox0Vs4W7euW2eC5hM56tQQDoo0O8SZ0ArmeH5FzLdVMxF1leN3dDCmeZOWCI7gHIV3PRxIsLymDHhoNPdtXbFtskY9RBwlTJlnv3PVT/AKQP0qRWi394/ov+6t9djOKUpQClKUApWDSgM0rFZoCr6QcBsY211d9ZG6sNHU+KtyPyPOa4bo/0Bv4XH2XBBs2szdaDDMMhUIyHUMc2saGJ02r02lCbMEV5ngP7MbguHrL6BASAyKTeZJ7IJbsoQOYDV6HxLHpZQu/oAO8zHZR5/QSTABrg8XxzEPcLXLpsgEhbaNlSORz6dYTv5eANcs2WOONs7YME8r906K3h0tAYLBDqwBNxxqUB3JbdrreJ15+l7g8KtpAiCFUQB/7zqn6Fa4ZXywXZ2zTJcZjlck66iPrzq/q8d1bOc9nQpSlWKClKUB8XrgVSx2AJ+AmoPR1Iwtid+rQn1YSfrWekFzLhr58LT/HKYqXh0Coqj8KgfARUdyexE4xc7IT85g+wO98dF/eqCtLt7rHZxt3V9kc/e0+oy19AVgzS6p/I1Y49MT5sfi9r9BWrieM6q2zbnZR4sdFHpPymvuw3e9o/0rn+P4vO7IFkW8snXsu2vp3TGv5jULd0dsWPrkkV1u66FzmZX1nSGJY9qT+Hxr7t9ldCNdCOekEHwitJcAmO1I1LDWSNSNfHY19hgpIENynWNeesHSu56nTsRMWQHy9plkmdZ5sCAdNCAY35enonRXFG5hlLRnBYPG2bMTI8iCCPIiuIYBgO72dhGp1JmY1jz8quuhuJyXmTlcWf308B5rm/hq2PaXzPP1mFuHV5HW2/vX9lPq9SK0Wz9o/sp/urfWg8oUpSgFKUoBWKzSgMVmlKAUpUfE423b77AeA/EfRRqfdQHPdKs5vIMrFAmhCswzM3aGgOsBY9TWrh/BblzvA27fOdLjeinu+ra+XOra9x1fwIzeZ7I/VvlVTjukzqwUwk69lJj94mD/DXCU8adtmqOTIodCVHU2ra21CqIVRAA5ACtYxq+Fz/AOq5/wBtclieNEAFrztJ0ytl9T2I2r6vS2hLEEGTnMjw3NR7RHsc/CfmdNiMcMpgPP8Ak3DPyGvvqHg+IXFEXFZhrDQFaAAe0C3e1jTfKSJmuRxGGNsi4qyPxKYJE/GpHD8JqbjqATsIgKPSq+0+g8I6VOMXCV+xygiWBe2XGpB2aNND561aJjLZ2df4h9K4979vTtoIMnVdfKsG8hmGUgjll7Oh1mp9o9CfC9S16Y437NbQP3syf2Fgn3klR6TVG3Fr7sltrhIhmkdh9BGpSARrtFVuLwmHdwRZEM0FwWTMdBPYIk+ZqUvArSMMjXlMGftHbs+EsSBrHwrPKcpZOpSpeRqxPFGHS1b8yyw+OZAAe0o00gMAPLY/L31Kv8TtogecwJhQO8W1MQYggAzMRFUd/g5yFlu3828M494gDeoT4e3ctqgDO5bMZIMMBGYNGZTHMEab7VElGyZSx9i8wfGVyy6sga4y5jBWSSdYMgRziBB8KzawtvFFrpJy9xMjQYU94xvrqARGu21VH9wXVgpfk7w6ZhMRMggzGkmTFXvCz1SZXksSSzBdCTtABJ0AA91KrdBuK3iyHe6PXAIS4jCZ7S5W/iAP0qP/AHPiQCsJBM9/n65ZrpbOIVu6wMbwdR6jlWMRJUgbnQeraD5kVPiPgutRkS3ZUYXoxeuqrlrdsMoMLmbQjwMa++pnAODgX3Ny45u2X20ClSsKxmTqCdJrqlUAADYaV5zjuN31xFx+sW0Q3VlVChgqtBnrCQWIAOYjWBEA67JJR3M8cubPcbPQLf3r+yn1epFefcL6V3DiAQxvK+RMioGcAE9oNaGXQsSQZ0HLl6AKvGXUrM2TG4OmZpSlWOYpSlAYpQ1gmgM1T8a6R2cNoxLv+RdT7ydF5b6+ANUHHek4uFrdq6baDQ3ApLP45SD2V89zygamswN61bR4cuAcxEeJ8D4msuTUJbROscV8ljb6S3775fukykwhObeNXOvwC18lcq6ySxgso7XqSST6kzVM9ws5uWxeBbnkBEaee1SsHfxMjMoI5yIMeOn9KyvJKXJ3iki4JiqvimJtMuWZbll119dqzjcN1xX7TKCNEKwdNzEg182uH3bfcdf4BPxg1Dsljh+AV0l0ytqJ1HoY8a133e2AvWyRoFUSfKTyrdhuJ/Zgt2mJIAG52qLiroVw6qyPOoYdk+JBqOxBZ8Lt3ACbhJJ2BOwqdUXA4wXFnYjceH/ipVXRZELF4O0BmPYjmDHy51EwaAmXVSnJmAVj4R41ouuLt053gAwpjTT6etWa8Nt85Ykbk61XllD5x161IRlJjUBR9NRUXIx+5W6vtNA+B3rW9m4lxBqwVuyfKRpV7TklbkXCI1tT1jLJM8gJPieZrRh79i3JzKGO8ZiPdptX0MVaunIRz0nY+hp/diTKlkPkan5D5GvEYvrj1do6HvNHKvvCYl8oXq2Zl0nQDTzNRkx5tuys5ZVnkJJ8Pj9K2Y3iHYIhrbHxG/kDUWRZusYk3HKlB2Z7QaSD4Axp7vCpdu7cQqScwBBIPdGUyO13hMDU5qh4SOq+wIB/a3nnPn8qg3MXdQkMqgEmZXQzvqN6lOtxex3eG4vbaAewf2tj6Nt9DW29wqw753s22f8AM1tS2m2pFcKouXoVgotjU5TofAbmtuD4vewvY7wB0BaQRy7O6+UR6GtUdT/cji4Vuj0BVAEAQKzVZw/jCXIDA23P4WIgmNg3M+Wh8qsq0pp7o5tUZpSlSQKViaUANV3SL/C3/wDLf6GlKMlcnM4jnXMY3e96rWaV47NbOi4f91b9lfoK0H/E/wDxf7qUq5YkN3k/ere3OsUqQc5wb71ff9DXR3e6aUqI8FFwVnCPvH9P1q1vbN6H6GlKtHglcFCf8OPbP0FXHDvu09BWaVESImOH/wDM/wAxv0rdiu4/sn6UpVuxY5y592ntN+ldMmwpSqxKxOXX7z979av/APq+0P5RSlQiEa+E7N61JxXcb0P0pSp7E9iBwD7tva/QVHsf4o+p+lKVHZEdkWmN+7b0rtU2HpSlbtPwznm5MmhpSu5xMUpSg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0" name="AutoShape 10" descr="data:image/jpeg;base64,/9j/4AAQSkZJRgABAQAAAQABAAD/2wCEAAkGBwgHBgkIBwgKCgkLDRYPDQwMDRsUFRAWIB0iIiAdHx8kKDQsJCYxJx8fLT0tMTU3Ojo6Iys/RD84QzQ5OjcBCgoKDQwNGg8PGjclHyU3Nzc3Nzc3Nzc3Nzc3Nzc3Nzc3Nzc3Nzc3Nzc3Nzc3Nzc3Nzc3Nzc3Nzc3Nzc3Nzc3N//AABEIAF4AfQMBIgACEQEDEQH/xAAcAAACAwEBAQEAAAAAAAAAAAAFBgMEBwIBAAj/xAA8EAACAQIEAwYDBgUCBwAAAAABAgMEEQAFEiEGEzEiQVFhcZFCgaEUFTKxwfAjUmJy0TOyByRDc6Lh8f/EABkBAAIDAQAAAAAAAAAAAAAAAAMEAQIFAP/EAC8RAAICAQMCBAMIAwAAAAAAAAECAAMRBBIhMTITQVFhBcHwFCIjgZGhseEVUnH/2gAMAwEAAhEDEQA/AK61vMVGeCWIMupeYOoPQjyxzWVBegbQ1txf3xQr5KiLL6ZpQoAsFYSaiw8/bE/D08Mk8K1K8yIyoHTTquNQvt34nQ7cOCMiX1WfwmHXMs0OXVjVFRT/AGxo1p3USaXPxdLDa+DEXDk0k0NO+ZVKtKNSWS4/3DDF92Uf2ky0tK6mZlWQKGUndRqsetutwO7DAMioQYmTnK0QIRhISQCSbXN/E4XagG3c3b6TT/ydq1hUOD64EVYOFMyy9GqKbPwyIG1I0bFTa99tXl9MWOF+Gpch4ihkmrFqDU08oPYIOxS5Nzv1xxPnccOaZjlayX+z1WhQ72PbiDMTt07TY4zLO6ocQZTusY5cxBBuGHY2+mLihVYYgW19zo248EHPA5xHXNYx921n/Yk/2nCLPlqxUdHUvNYVRIA0fhsbb74aajMVmyusPMRiIJAe10Ok4ECqjOT5WjgXE5tcA/EfHphvLVKTMnIs6QVX5WKOISyzra9hZT1/YxUr6E0k6K0iyahquoI7yO/0OGjM1WdeXIE/1A1rAg2Iv/jEyUVJUTCaqqIFIFlUOCR8z0wNtcEsK9fr1k10FkDH6/KJ1Pl9TNMrRBk/lYXBPpbfE1bkFZFGzsjkuPi6+/j64fokpI42SmeEMwtqDAn3x5RxSBH54jIbayDYju2+mBtqb2bIIH5fXyhgiAYIiPWcKsaiKLLJ1ljSnMjO7AG9zYAD0wtzHV2dR5aHx6nGpV2TxTJJyCYi6lWA/CQe7ywk5jwxLTsFMjRLq2LLqX3werWbeLuPfyg3pz2RV5AZ3kY2XVjlgoNj7YuZlA1EYopSNRXUbep/xjqnp5+UGCRWbcail7ed8OtqF8MWLyDBBDu2ng+8Xs0jkpaeancqBG40gLYj18cd8OVLQzCRbFo2DDV0uN8RZhQyCmQRymQTU8co5pGre5vcDpt5nFbLGMGsFo2LLYASDrjM0j7Gbz4jepXfWvPnNT4Z4mq6ziaiy+opYEWSKRleORjso32I8bd4+eNFGPz9whmJy7PKesnaYNBzEVV+MMLW37vztjS6jjyjpKYzTCp1DZY+Vcse4A9PfDf2Zm5TpE31Arba45mfcfZxLQ8dVjZesV106wUuGazbm252IHtiPLs9qc3zykarEaNFC6qIri/ffe/7GAuezVVfnlRmMqIj1MhYKG3AGw+gG+GHKQdERZQfE+G2CpoyWDE4xIfW7KigGcj+Y3vVk5dVBS3+i48L9nFWDiek+xQUnZPKk16iTvve1reeInlCUMzC9+W1rXO9sLVPTBq+LSt7t0wD4lqPAIGM5k/C9N46OScYj6mapmqxpGTYSqoAa9ruuD0tHTSowKEBrgFWKkdelsLGUQaKiDs6bSBunW1j+mG1NhCv9Oo/v54yKmW9nsI6n5R9l8JVQHpB9TkyyxBKaqlhaO/bbt6t+/3wN+5syIvHmEG50gmLvwWzOsajyx541UvddOs2U3t3+uK2TVZqcsppGA5jSMWCtqsbk2wYKi8YH6CVJcjdkyCDK80uAc0jFh8MTeNv5hjvMxPR5ZPUtWTyoiklC2zWF+hOCVNJd3PgL/8Alf8ATAriaQrw5IALl1029WVf1xJqrbqMD24kB39YqZpCtZm7xta4VEDEX095x02U0t7zSyyP4lsRPaozerRr6S2k2Pdotj7MagQGME2G4Fz4WwPS4NWW8v6hb8+JgROmWWpy5b1JaIWVWl2sBfs+m5xWhyoxKZI5AiD4y4C/XFfMqiR2pqeJyU5arGL7H9746ropRkdIzAq4eQOLd97A+2GFO2UYEwvRSzObiSGYrYqqtY3uMFamqElMxlhYOiEgX26YXeEqGSorIpCbRaiD523w7VdDGsDEsqAWJLHa18N0alge7gRLUUL/AK8mA+SuYT0C05Dsbjws116+2KLV9RExCMqEHuUYPZXJly5hDIJgOWdXTr4YMpmWS0qTxVNCrTNJq1CFCdNgOt/G+F9RqrWZVBwPaP6DTUrkFNx98RMizmoRGaaocx2Osbbr34ZMujoKvlVEGtSe0vaP64BZ3Glakwo+WhY3VW2Frb3tj7Kc1SARRyvEZBsVRzsfmMTpmrcEann06yvxAXow+zLt9QMczRMnRvvCFGcv2Xtf+04ZZQwkPZ25VhbClkVVzcypGjF9Wsb/ANpw2mTtWI+HfC4StXcVduflB7rCimzrj5ypmaRvlpEytoETlgDYmy9MUMny5Muy+lYteomBlk38r28Nt8FcwcHL5L9DGf39MQxlWpoAQDpiP54oe6XDkLic05tBK/8ATb6HArijV9yxqoueZDf05yX+mDIiQUMthbUdO2A+fU2qhu07BEVW0EXudW2/zGJsYhDxITG4RRy1+ZmNS/gzj2NsRZjJT1M+jVr5fXSCbX9PTEWVQCp55aRxGWJYKbark9cWxJTwTuoCIAqgKNvH/OO0iE1gQl7AOT5wDFR0CRMq0xkK/wDWkAGn0A2wC4hzMSQpR0YMcMbFiSbmRrWub/lh64hymWlypc2oXjqqR0UrGt9SE+AF9X0tjKqqTUxJPXzw0CjciBO8dYV4dz1svzKnkrZGNKjdsIgJth74kzOn+yU0kTLPT1CcyNh0e3/0e5xmWS0YzPN6aiYkLKxvY26KTb6Y1SXh/KUySmpJmniZAXRFc9gnr2fPz3/WjqNuBJVvvZMR0kqGPJQESyPvYbk9+G/LcrkqIwsxTVFGgPMS5HUWvfyPccS8O5Nl9DO7TazbtRlj0J9N/rg1WmKGqkkepjAliRQqG73XX7fiG/lgY+4Czw3cQqRZ4ky05dktTVRTAuthpSMAWvvv1xnQnfXZQSfhUHpjUc0mSuRoHUcluq+OEXP6Sly6UClBXWO0C1/bCtGuS5yoEbv0NlVYdjC+b8Y19HUwx5bMsbQooM6BW1NpFyLgi2+GLgn/AIj1ddmUOWZ0qzc86Y51XSQ39QG1sZEdbS6E31HYXw08M5eaKomrJirvFEGjt0DHr9Pzw6SE6RAKXm2ZnX0Zp5okrYdYjYBBIL3sce0POegp3JuzQgb++MV+2o1a0jKwc/GD0xoH/DrOZ64VdNKS0UKqyE91yQR6bYp1bJkFcLHN2m5KxALsb3vgVxE7DLZGbYdkexH+MXKjMKWnvz6mGO3XXIBb3wC4ozCmnySRqaohlF7kxyBvhPhjrwBW3/JFXeIC4e2oWbxIH0/94pVtSi1cupVY6rbi/cMX8mW2WqR8TH/H6YT80jqpcyqZI1jKs5tfr4YNpmUKuZ1yks2IbyLN5KCDMKRC7RQzNMqA7Aqb28r6b388Wc5bhniPL6muggjTMYk1tGexJ8wDZtu/fAiDO42lXLswpwz8vRBOos6al/CfEXP764qQ5RVQ1sMtVGY20Moa11kUoQLHx36dcJMvIYnEax6CT8CZOlTJT1sDhKmlmYNcf6inUpHkbdPPDVXyLRThZCY2JvzJgSCfW25+dsZ/Sz5llsCzZfI0MxmZ0Pcymx3HQjrjQs6qkq8tpJp1HKbSX3sCp3Pp0xU3Woxbqv7iU8NWwOhlY1kLIUhqY2JvclxfA6GqR55/4YMoIvKd7db28L7X9Bj3P+CpdHOyiQypsREzdoeh78CoEqKGn/jRuovZmbvbz88Uv1K20kVnrGtBSBcC3lCVRUiNSWa354VeLwI825IbWY0QP/eVBYfIm3yww5TC2b5zSUgPYZ9UhteyDc9PS3qRg9WcGZU+Yz1ksskpkmebRqsO0b29MV0FOzLR34m5cBBEzgSjinq6iOeMMVUEagCLX8DhyzPJ4zlkwoESOoA1rbYNbu8sC6mgpsuzeOupm5ahSsiDv8P35YXavPmrqn/mC8lMJTeEPpugNrY1Ur39Zju/hDEimpK/nNFLTurg2JK7ee+HDIXqsj4cqTAnbnHalP4gegtv3XxSzTibLZ6XUtQWkAssH2cq3zIOn99MeUnEMeYcN1FNUSIK2NBpvtrCm9x3XsDgRqsA54lBYh4EUq6eRqmTmOznUbsxuTj6jqXhkZkf8Ys6k9R344rShc2ABJvivTRvPOkMILSOdIAx3BGDI5Bj+czMNBFS0u8lu0/8tzf3xTQWXfc+JwSTKoY4xy31Ad/jjh6Sx8ccgwJLNk8SsJVimFPmVGstMH1wzJ+OJr93l02/PA+jzHM8rqFpKiMvQTvaMSHYC/VT3en5YPzor3B3PngI9TUUFTJHUFKmjlcsIn3Kb32xFlWO0Tq7s90F0IgLvFXzSRIrhUlU/gPj6bYZJvtS5PLT1DJLAiExTRt2XBB7u44WhTNX1U9Jr0AyNpNum5xJkjT0zV1BLJqiWFm0A9kG4G3h1woy5BxGQeRC+U51m+WaOQizUXVo5Cen9J+H2IwbyuKkrq2RKqJHWUPpV+oPYO3nvgUNGWZcKyl1PRsvMMEh7Sg79k/piCcLVPAQWVZJmZe4r/DQjClgLbj09xCLxG7Lcq+4JaibK0MpmABV27SqO4HFerzuCRzFLZJhsVbuJ7sXqGdloKYuWc6ACzG5Nu/CukcVXntRDUJrjeVbr0+E4LVbdSPxOR6yTluYO4hrdMLaWuSNtK7D1JwsSNC6CVx/Ebr2Bvhx4m4eelop6qjmDIq7rMd1B8LdcIKykhF7hjW0+oS1cpM+9Tu5nrm4v0UfLFmngrlZZYIZfIgY8oYxUV0auf4aHUR4gYL1dW17AWFsMBc8wMIZnwZVQqkjTIl41ZkO7IxFyvy6Y74e4cjjaWSrPMUgrYiwbywB+9K+EaIquZU/l1kj2OCVBxDVERQSm41AagOoJ38O7Cy0tnBPEP4qjkCOEEUFLAsNPGsUQuVRBYeJwIzLP4aSpMMcfNZfxHVpAPh54vpLzO1psQSAb4z+pZnqJbm51tcnv3645xtOJUENz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1" name="AutoShape 14" descr="data:image/jpeg;base64,/9j/4AAQSkZJRgABAQAAAQABAAD/2wCEAAkGBwgHBgkIBwgKCgkLDRYPDQwMDRsUFRAWIB0iIiAdHx8kKDQsJCYxJx8fLT0tMTU3Ojo6Iys/RD84QzQ5OjcBCgoKDQwNGg8PGjclHyU3Nzc3Nzc3Nzc3Nzc3Nzc3Nzc3Nzc3Nzc3Nzc3Nzc3Nzc3Nzc3Nzc3Nzc3Nzc3Nzc3N//AABEIAFoAeAMBIgACEQEDEQH/xAAbAAABBQEBAAAAAAAAAAAAAAAGAgMEBQcAAf/EAD8QAAIBAwICBggEAwYHAAAAAAECAwAEERIhBTEGE0FRYXEHFCIygZGhsSNCwfBS0eEVJDNiktI0Q0RTgrLx/8QAGQEAAgMBAAAAAAAAAAAAAAAAAgMAAQQF/8QAJBEAAgMAAgICAQUAAAAAAAAAAAECAxEhMQQSE1FBIiNSYXH/2gAMAwEAAhEDEQA/AMfC7HNTY9EdskjRI+W0nIyf3tUcJnPgKsnt8cBgm29qb/cKVPo6co9CI7m3HK0UjxA/lTyXkAXHqUZB8Bn7VCA0r40/ap/erZW5dauryzvSmh6pikW92icIuFjmskkDqGRtsEfKk/2rDnPqEWOWAB/tqPNxGSSSdZ1E8DOWCNkafFT2U161BAUks4ZFkUag0zh9J7wAB9c1FCX5LjXDOUX97Fb8LihuZ+HRTlzokjMmBG2kMFOBz5/Lxr1elNsI+rbglqewe7sP9NUMF7IiSRSASxTENIrHmQeYPYfGlTzcPVA1tb3BctylkBX6bmi9JIiqiu0XkrwxWy3/AKnAWf8AFNqQvsx8tXLJGw+fniBJxm3lBxwq3A7cAfyqnnnmmmM8kjGXUPa5EbU/HNGCWnt1k23CsU+1R1suNUV2iytFhvIZ5FsYEWIbAge2cE4G3hVXJcWr/wDRKO8DAP2p+Hia+uWDrDHbW8b4MaEkHOxYk7k4+1Q7+BrO+eE/kYr5jsPxGDQY1LGCq4s5prYjCWZA+FR5kRreSRIgoDAU4VxT0kWODSvjnIo+tGuxd1folhTsO/vrqckGAPOupwOcmnW3o94Zg9ddXjk8tLKo/wDU1SdLeGQcGt1sbVpGjEqkGQgtuCeYA8a1CJOVAXpOULcWve7Z+S4/WpcuDJ41k52pSYCgZkUdmcmpFuCWeQHHVxO5Pwx+oqPsHye6iLonYrdzS9ahMUo6tvZzheZz4bAeWaQ03wjq2y9a2wQE8v8AGaV10p/MflVx0rsL6C9a5u7OO3hZhFGY2BViB8/oKg8F1f2taKkEE7NIF6q4QMjZ23B8/hitRw/ks3NYwLmb+P6CkdbJkHWeea1gdDOFRolwnCI2uutkLxvOxhAwdAxyI5bVlVySbmYvEkTGRiY41wqHPIDsA5CqCnK6PcmJM0mSdXjyrmuJj+c/KvEGZEAUvlgNI5t4UZP0CuZroT+sW1lZzF3SCRmMsca88g9vxqNpdgqy2X5YFmWTAGs4FXl+zX3DLS/ODIVMchA/Mvb8R9qp75LeO7lSzmM8CthJCunUO/FWfAZVls+IWb/9vr078rz+lKuXHt9GjxbpfKoyfYwp1Rg86Iuj1lacRtDbcQaRLfJbVGcHI3odRdIde40ZdDrFb6zWIOVcxyaSOw6u36UEezd5jarGk6K8Huo3cDiMUUZ3mM0ePjkV1X8PB74obW5RUt9eSxYFtu6up6Un2jlu6X8mG0EATfOaz70kWE13xazSB4h1cZ2kkCk6scs+VaMhrKvSrLq6TQJ2R2a/Vm/pQ2bg3xF+6sKFeCTLcdXNLb+ypdgkoY4HhV76Or9p5mgEMYVWGdXIg9+e3HbmhGzYpKAmRqbSceO1FHCrKC3txLHLbhLU4WU8mYHB1bcsg/OlJ+uts1eRKSnFN8Bd0u4bfXHRe7ayEdtI0Ja6SRtcmkZyB2DUG5//AEY7Y3L2V5BdRhS8Lh1DDY4PI1qfHOlNxxThXFIbW2kgu+q6mV8h1yRyUe8CwBGTyPjWXWEKTXSpKraRzA2+FOrT6OfOSnJKHZr3BuKS8dykAMX53DgNjIxp1duw+lB/pFsobJLOOCG1QuzyTPFEFZ3bBBJ7sE7UqzvzYS/hB2Q4DIrFcjuBHI1VdNLm7u7+Ke4f8BolNvEBgRoRy8fOlOuSv4fBu8mvKvZx7I/Qyf1bpJZt1cUgclCJVBG457g+H7Nax0gupOG8JumkRAyA6AM5LackDO29ZR0attV1HcKGMscmU3wAFwST4b4+NaBfuOIWxs5IkFrJqMhUnLs2ww3YAByo5w2SB8epqvWY/jAAqXwdZn4nbpa461mwNXLlvnwpfFrKOxujHDKJoiTpcduDg1I6OhUlu7k+9DAdA/zNsKux5BmOFcvlUH2T4peDx7m3u5mxtqkAU/IZo16CTRXBTqYEgUI5CLv2459tZvn8bHcMUe+jNT6xIS2QLdiB3ZcUqEf1I6Xm8VhzKMiupcldWzTjktH2rIvSCZbjpfd6Y3YIkaAhSfyg/c1qsb0LdM7+fhNxbzQJE/rGrOsHbTp8fGs1zko8I1+NYoT0zTh9ldXN2sccE2TIoJCH2d+daXacO4Lb8LF9cSMIYbkSRafcLa9JJxz9rO/jQvcdI72c6UNvCWG7IpJz5k1VGQMI7d7kyquBHCGLBN843OBuayrZv9XH+DvIsdiSwOuHTdEeFRX7Q3eqS8di6zagQM+6ARy3O/Oqvpn0f4PwqW2n4Zc9UJ1aQ5BczkBcHOdgc9g7apAkFw49YhmLn8xXP2JqxWxt7iKIyEyIg6tNUuQoH5Rvtjuo45VJtSb37EVxksbS1fQjo1dRS8Vt7R8YnITV1YyrZG+T+9hVh0u4FwVp7Xh7cZ9Ue2iyHmi60kctJwRvtnyr2PgvCyqabZmbmxEhA+9Tp+D8LuC8stkzTHm8s7Ek+eqgc5O5TUsXPBvusjZHHpGsujcdp0ftE4RO15cTy9ZLMV0K0e+yrue7t3wamDg00jQW9zHOIiWDsoOAcHHMVHs7ZuGSlrJ2tk54jmY7+ROKlXXSLiAiKtdzMucZOnNM+ZpYLhbOEPVdAtxvodFZ9GLS9uOIj1kvhl0bLqydPPORgfWh/hlgxnNtbXCyS3OI1GNO+c/pRFfCCVSsiXDKWL+05ABPM4JH2qqkhstfsKV329s5zUc21ghcTU/yRuKcGu+GXCC4CtrB3jyQD3Hbxo09GwCm5GCHWJQ2R3k/yoctLuWwVltWwhydLbgHvok9HLO7cTmkYs7GMFj2n281dLbljC8i1yrxhm7b11Mu29e1sMB7FJyoU9JbH1Kwk7pWX5r/AEoci6ZcZX80B84v61E490gvuM20VvdmPTG+sdWmk5wR8t6RKSaweoNPSvfrHAUEKrE5IO5FOxQiJAyquEOc1CiYcpDjBxg1KDWxj3PL8ppL+g0WoYtPErJkAFj4+ePE/SnTPPDKZLUBjFvJkZAHce8dvhVLbTrnAcrsBqUnYDP1qygm0jTEoA73kx8cAnNVjiFuhVwa79bijlhhVRnBHYD3VcySyLHoW3DSE7FCAfrQJwKTq7i5hMrYUggKxAz+yPlV8BGcOZMsN935HzpbSTD5aJXGLs2ts7z2yog2GH3Y9gFDLtcyf31tgDkIGwQvh+96VxlzPxOztGlzE2XbLZ5fHwPzryX8E/gt1iZ9xmxjyNX0idsYuJA7xFURlLc85yNJqDeKHyqxouOZUivLu4SEewpK6shWblzBAxtjtrreFbofhtGMDUWkar5S1lanwRVnnV1idxk+6SM5o69HTZ4deyd8wXPkuf1oGureYRvKjKXAOQT7W2k489xV3wS54xwy0aGxNrolcye2Cxzsp+oA/wDIeOGQlGL9mKnGUliNEd+ddWdcQ6VcctbmSCRrcMnMrECNxn9a6n/InyhXxsog2O0V6ckc9vOo6nenD7o86SPGUdmkILHOd8dtK5OSi/FjnFRpP8T4n9KfcARDA/5Y+1WugP6PYw+Ayjc74p078lyV5hhyPbSYveT4Uxdk6hvzJB8d6JMj4HrYdZqbRtkkbeFL6tcf4Y/0V1t7h8jXhqaWkNyq0To4UqpPlS9zuQWHcO2vJ/8AhWP+YU3CT1PzqFfkVJqyAqjTnC7YApMDTJJrikeORdvZJH1Feye5B5fzpp9pMjb2Dyqix0SSykjrJFI3zq7dv0FSlublUCpcSqoAXSJDgDl38udRI9tGP4Saci/Q0DzcLX2LlkeRi0shdjzZmyTXUy1dVovD/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2" name="AutoShape 16" descr="data:image/jpeg;base64,/9j/4AAQSkZJRgABAQAAAQABAAD/2wCEAAkGBwgHBgkIBwgKCgkLDRYPDQwMDRsUFRAWIB0iIiAdHx8kKDQsJCYxJx8fLT0tMTU3Ojo6Iys/RD84QzQ5OjcBCgoKDQwNGg8PGjclHyU3Nzc3Nzc3Nzc3Nzc3Nzc3Nzc3Nzc3Nzc3Nzc3Nzc3Nzc3Nzc3Nzc3Nzc3Nzc3Nzc3N//AABEIAFwAZQMBIgACEQEDEQH/xAAbAAAABwEAAAAAAAAAAAAAAAAAAQIDBAUGB//EAEAQAAIBAwEFBQQGBwgDAAAAAAECAwAEEQUGEiExQRNRYXGRIjKB0QcUUqGxwSMzQnOCsuEVNGJydJKi8CRTY//EABkBAAIDAQAAAAAAAAAAAAAAAAEDAAIEBf/EACcRAAICAgIBAQkBAAAAAAAAAAABAhEDIRIxBEEFIlFhcaHB0fAT/9oADAMBAAIRAxEAPwDh1ClSoY5GjbG8pKnHeKTUILRT2cjdBgff/SnbPG9KjcnicfEDeH3gUcA3rWZeGS6c/wCKptppEryQHtgjSN7IAOcd/lV4wlLpFZSUeypFH0PnVnqGiXtmrzMgkiViGeP9nzHSq3vqsouLphjJSVoN/cX41IVf/ADd82P+P9aYb9UPOpAOLGEdGnf7lX50AkZP2D/i+VEfef40a8An+b5UR956hCZpxxI3+lm/laoVSbP3j+5k/lNRqhAUKFCgQdvf77cfvW/GmacuXElxLIvJ3LD4mm6JCREd2Bm6hwPUHP4CrK31tIpkkMDNgBcb3QVXQwSSQExoz+2MhRk9elMxpvtgdxPoM0yGWUOmVlCMuzpWl67oEjSLPfFJJ5QVjMJ3cEDOW5DrWK2n0xdJ1q6tI2Vowd6PdbOAenw4j4VWy200USSvGwjkGVYjgefyptevlRyZnkWymPAsb0Lf9UvnTvK0th/9nP8AJ8qQ/wDd4/8AM1PS4+o2eOe+5PqKUNIw92MeNJbm3nR/Zoj7x86hB+095v3Un8pqPV7daFLZ6VY6pC7T2d3A+9IEwIpADlD6ZB68e41RVVNNWgtNOmChQoUQBUY50VGoywHjRIa/Yi8tYppbee3gkkmCiJ52wineGQeBzkVXW9lLLtbc29oOzdLmUJxzue0RnPXH5Uuxt723sze29jHLFGpJmR3UoMZJO6wPLrR6Ze2W5dKqfUlaBgzxuzdMdeXPA86Re20a+KqKeqE7Ua5BqZW2tLSOG2gbETrwLAcOXQeFUIoqUil2CqMscADxzTYxUVSM0pOTtiyMwxj/ABN+VOyKzRWcaAliGIA6+0flXSLbZzS9O2Rc6hPv3twzRrBPAMJKBnCsrcjwGc9R4U7qoujoz2F5oVtELG2S5SdJws6Q75XIBU8MqcqT4+NVeSN1Hf8AfcYsUquWjmVxY3VvudtA6ZAYZ7jxBqIeZ862t1bXlzoEGqxQs1tak288nD2fayhxnPHeK+G6O8VkLpOzlOOR4im1qxT0zpX0Y6t9WKaLqKpd6ddhhJCRvADGT5ggeuKw+1ujHQNobzTt5XjjfMTrnDRtxU8fAjPjmrXYK2m1PVYLZb5rVgf0ciD21XBzjhjw499V+2q6nFtJeW+t3CXF7ARG0qYAcAeyeHgR41kguOeSXrtjcmSMoL4ooqFChWkSFRrxYedFTtsQs6E8s0WGKtpHRDaoPo1vGjnCybiFuOM4cZX0rnayukborELIAHHfg5/GuiGKe50C+t1SFoWgMvZqCTwGQQc8TnB765vWbxupfU6XtPx3hnHemgxyrol39G1xc6Va6zpYdreWJZJ7FT2k0Rzhgp/a688EcBx51zvNaDRdqr/RDHPpbGK+Eu/JMePaLgDdI7uFaHeqMGPjtyNtImyc9vDa3e0l2q2kaCKKKx3Xjy2fawTv46jA6d1anaex0DVNDudQl1+SG5FsoFy0bxiZRnEbp9knGF5g8eOcVyrXtXm1jUbe+vbSC2ldVV+zPvBeG82TnPPJJ41odD2U07WtTie/v952QydjGQ5YDl7R6DIHdRhhg4OVjcknzpIrb7VorbZ+80W1meaCUxAuANzIIkfdzx94KOXTj0xjLxiZMY92rzU5LWz1zULW7h7U2906K/aFQVBI5LjjgDlj8qu5NodmrBrOTS9PiWVbYpcewXDvnOctnuX1NVb4wqK2Kyvk3MT9HLnT9qUMbDfjRlYHkMbuc/ePWrD6eLKKLaW1v4goa6gIkx+0UOA3+0qPhUXZ67udotordTdQ2QB3oyx9rcON5F4cSeB+FI+mlpItrI7BpmljtLWNVJGOLZJOPT0FYYtvykvWti+MkraMBQoUK3kCo194VbGxkBwbOX+Eg0S2se/uSwTwg83aHKr4nBqWWSdm10eV49PjkPs7iADPp+NYvaixWw1iVIl3IpAJY15bobp65+GK08SdjqFlYgtDLkN20KBQzAHAOcjj3f8ARC1+yudS1SadrW6lCHs1ZYW4qOGR31iwR45G77O57T8yPkYYx404/rZj6l6daG7uVj31XPMnu6mpUulvE3t2t0o8Y3B+9ak2IsIrO4TtXgunIUGZcjcI444c+nka3xcU/e6OFxbuhVveltWtbqSOKZY2G+hIRZVz7XPA45PrXVNB0/Q2ntr/AEa6tbGaI9puCRd1xydGAPUcj3qtcs0+1svrRa61NRFu8HVQx3iRgboOT6VrNAttkNG12W+1bUJb6LKvbpBae6wGWDq3EYPh0z5UlNqOkOu9yfZlfpDgjg2v1BYTvRsUcPnO/lQSfX781S3MvaW1opxvRoy8Ps7xIz6mtDqOiaw11N9VE0lr2jdj25Bfczwz0BxjOOGaqpdn9UQ+1aNnwYUeSFtOzefRhs1p2radNc6uhdYY3kAB3eAzzPdw/Cufa9q82uanJf3KqjuFUIpJCqqhQASSeQrquwUqadpE0WpQXH1Se2WCeSEcYt4EHOOXM8e/FY3bHYRtFSK80e9/tXT5yd0xRHtIuOBv4yPDPDJHIVyvFzJ+Tk5v5L8mjNCSiq6MZQqWdMv1ODY3Q84W+VCuqZDTNPEp/VMTn/3L+dFPMksPZFVAkIXBdcc/A0s3L5HBfSpkE57MFkRjnHFc0lmlE5o4brUra6tpFltY3Dl423ypRRhSB1pculrdBnhvbqJn5K8ahl8/Zx3dc0iC5YDKpGue5akrcPx4KeXSlRjx9Rk5KXoUbbO64Cez1jPnI4+dPW+kbSR43tRtnA6Mxb8Vq4M75GMcaW0z7o5d9N5MVxRHj0vW+z/TTWDZ6NC2PuapqW+sRLuiHTZccg7SDHlnexSFuJAoIIHE8hT0eoXAYLv8CetCw0SYTqiDM1hatn7EucfEim9TTUbi1AsLJ4LhWDCQSxlcdQVNJa9nJ4sDw7qehnlZh+kbiOeaAaZH0D+3NPtru31OIT21xGQ0aRKXLZyOPd8fnUzQLKa2sxJdqUnlJcoWJ3AeSnvwKRJeTJkb295+dRzqM5+zz8aUscItuKob/pKqLqRlB4YH8NFWfl1K4U4G76UKYLP/2Q=="/>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3" name="AutoShape 18" descr="data:image/jpeg;base64,/9j/4AAQSkZJRgABAQAAAQABAAD/2wCEAAkGBwgHBgkIBwgKCgkLDRYPDQwMDRsUFRAWIB0iIiAdHx8kKDQsJCYxJx8fLT0tMTU3Ojo6Iys/RD84QzQ5OjcBCgoKDQwNGg8PGjclHyU3Nzc3Nzc3Nzc3Nzc3Nzc3Nzc3Nzc3Nzc3Nzc3Nzc3Nzc3Nzc3Nzc3Nzc3Nzc3Nzc3N//AABEIAFoAeAMBIgACEQEDEQH/xAAbAAABBQEBAAAAAAAAAAAAAAAGAgMEBQcAAf/EAD8QAAIBAwICBggEAwYHAAAAAAECAwAEERIhBTEGE0FRYXEHFCIygZGhsSNCwfBS0eEVJDNiktI0Q0RTgrLx/8QAGQEAAgMBAAAAAAAAAAAAAAAAAgMAAQQF/8QAJBEAAgMAAgICAQUAAAAAAAAAAAECAxEhMQQSE1FBIiNSYXH/2gAMAwEAAhEDEQA/AMfC7HNTY9EdskjRI+W0nIyf3tUcJnPgKsnt8cBgm29qb/cKVPo6co9CI7m3HK0UjxA/lTyXkAXHqUZB8Bn7VCA0r40/ap/erZW5dauryzvSmh6pikW92icIuFjmskkDqGRtsEfKk/2rDnPqEWOWAB/tqPNxGSSSdZ1E8DOWCNkafFT2U161BAUks4ZFkUag0zh9J7wAB9c1FCX5LjXDOUX97Fb8LihuZ+HRTlzokjMmBG2kMFOBz5/Lxr1elNsI+rbglqewe7sP9NUMF7IiSRSASxTENIrHmQeYPYfGlTzcPVA1tb3BctylkBX6bmi9JIiqiu0XkrwxWy3/AKnAWf8AFNqQvsx8tXLJGw+fniBJxm3lBxwq3A7cAfyqnnnmmmM8kjGXUPa5EbU/HNGCWnt1k23CsU+1R1suNUV2iytFhvIZ5FsYEWIbAge2cE4G3hVXJcWr/wDRKO8DAP2p+Hia+uWDrDHbW8b4MaEkHOxYk7k4+1Q7+BrO+eE/kYr5jsPxGDQY1LGCq4s5prYjCWZA+FR5kRreSRIgoDAU4VxT0kWODSvjnIo+tGuxd1folhTsO/vrqckGAPOupwOcmnW3o94Zg9ddXjk8tLKo/wDU1SdLeGQcGt1sbVpGjEqkGQgtuCeYA8a1CJOVAXpOULcWve7Z+S4/WpcuDJ41k52pSYCgZkUdmcmpFuCWeQHHVxO5Pwx+oqPsHye6iLonYrdzS9ahMUo6tvZzheZz4bAeWaQ03wjq2y9a2wQE8v8AGaV10p/MflVx0rsL6C9a5u7OO3hZhFGY2BViB8/oKg8F1f2taKkEE7NIF6q4QMjZ23B8/hitRw/ks3NYwLmb+P6CkdbJkHWeea1gdDOFRolwnCI2uutkLxvOxhAwdAxyI5bVlVySbmYvEkTGRiY41wqHPIDsA5CqCnK6PcmJM0mSdXjyrmuJj+c/KvEGZEAUvlgNI5t4UZP0CuZroT+sW1lZzF3SCRmMsca88g9vxqNpdgqy2X5YFmWTAGs4FXl+zX3DLS/ODIVMchA/Mvb8R9qp75LeO7lSzmM8CthJCunUO/FWfAZVls+IWb/9vr078rz+lKuXHt9GjxbpfKoyfYwp1Rg86Iuj1lacRtDbcQaRLfJbVGcHI3odRdIde40ZdDrFb6zWIOVcxyaSOw6u36UEezd5jarGk6K8Huo3cDiMUUZ3mM0ePjkV1X8PB74obW5RUt9eSxYFtu6up6Un2jlu6X8mG0EATfOaz70kWE13xazSB4h1cZ2kkCk6scs+VaMhrKvSrLq6TQJ2R2a/Vm/pQ2bg3xF+6sKFeCTLcdXNLb+ypdgkoY4HhV76Or9p5mgEMYVWGdXIg9+e3HbmhGzYpKAmRqbSceO1FHCrKC3txLHLbhLU4WU8mYHB1bcsg/OlJ+uts1eRKSnFN8Bd0u4bfXHRe7ayEdtI0Ja6SRtcmkZyB2DUG5//AEY7Y3L2V5BdRhS8Lh1DDY4PI1qfHOlNxxThXFIbW2kgu+q6mV8h1yRyUe8CwBGTyPjWXWEKTXSpKraRzA2+FOrT6OfOSnJKHZr3BuKS8dykAMX53DgNjIxp1duw+lB/pFsobJLOOCG1QuzyTPFEFZ3bBBJ7sE7UqzvzYS/hB2Q4DIrFcjuBHI1VdNLm7u7+Ke4f8BolNvEBgRoRy8fOlOuSv4fBu8mvKvZx7I/Qyf1bpJZt1cUgclCJVBG457g+H7Nax0gupOG8JumkRAyA6AM5LackDO29ZR0attV1HcKGMscmU3wAFwST4b4+NaBfuOIWxs5IkFrJqMhUnLs2ww3YAByo5w2SB8epqvWY/jAAqXwdZn4nbpa461mwNXLlvnwpfFrKOxujHDKJoiTpcduDg1I6OhUlu7k+9DAdA/zNsKux5BmOFcvlUH2T4peDx7m3u5mxtqkAU/IZo16CTRXBTqYEgUI5CLv2459tZvn8bHcMUe+jNT6xIS2QLdiB3ZcUqEf1I6Xm8VhzKMiupcldWzTjktH2rIvSCZbjpfd6Y3YIkaAhSfyg/c1qsb0LdM7+fhNxbzQJE/rGrOsHbTp8fGs1zko8I1+NYoT0zTh9ldXN2sccE2TIoJCH2d+daXacO4Lb8LF9cSMIYbkSRafcLa9JJxz9rO/jQvcdI72c6UNvCWG7IpJz5k1VGQMI7d7kyquBHCGLBN843OBuayrZv9XH+DvIsdiSwOuHTdEeFRX7Q3eqS8di6zagQM+6ARy3O/Oqvpn0f4PwqW2n4Zc9UJ1aQ5BczkBcHOdgc9g7apAkFw49YhmLn8xXP2JqxWxt7iKIyEyIg6tNUuQoH5Rvtjuo45VJtSb37EVxksbS1fQjo1dRS8Vt7R8YnITV1YyrZG+T+9hVh0u4FwVp7Xh7cZ9Ue2iyHmi60kctJwRvtnyr2PgvCyqabZmbmxEhA+9Tp+D8LuC8stkzTHm8s7Ek+eqgc5O5TUsXPBvusjZHHpGsujcdp0ftE4RO15cTy9ZLMV0K0e+yrue7t3wamDg00jQW9zHOIiWDsoOAcHHMVHs7ZuGSlrJ2tk54jmY7+ROKlXXSLiAiKtdzMucZOnNM+ZpYLhbOEPVdAtxvodFZ9GLS9uOIj1kvhl0bLqydPPORgfWh/hlgxnNtbXCyS3OI1GNO+c/pRFfCCVSsiXDKWL+05ABPM4JH2qqkhstfsKV329s5zUc21ghcTU/yRuKcGu+GXCC4CtrB3jyQD3Hbxo09GwCm5GCHWJQ2R3k/yoctLuWwVltWwhydLbgHvok9HLO7cTmkYs7GMFj2n281dLbljC8i1yrxhm7b11Mu29e1sMB7FJyoU9JbH1Kwk7pWX5r/AEoci6ZcZX80B84v61E490gvuM20VvdmPTG+sdWmk5wR8t6RKSaweoNPSvfrHAUEKrE5IO5FOxQiJAyquEOc1CiYcpDjBxg1KDWxj3PL8ppL+g0WoYtPErJkAFj4+ePE/SnTPPDKZLUBjFvJkZAHce8dvhVLbTrnAcrsBqUnYDP1qygm0jTEoA73kx8cAnNVjiFuhVwa79bijlhhVRnBHYD3VcySyLHoW3DSE7FCAfrQJwKTq7i5hMrYUggKxAz+yPlV8BGcOZMsN935HzpbSTD5aJXGLs2ts7z2yog2GH3Y9gFDLtcyf31tgDkIGwQvh+96VxlzPxOztGlzE2XbLZ5fHwPzryX8E/gt1iZ9xmxjyNX0idsYuJA7xFURlLc85yNJqDeKHyqxouOZUivLu4SEewpK6shWblzBAxtjtrreFbofhtGMDUWkar5S1lanwRVnnV1idxk+6SM5o69HTZ4deyd8wXPkuf1oGureYRvKjKXAOQT7W2k489xV3wS54xwy0aGxNrolcye2Cxzsp+oA/wDIeOGQlGL9mKnGUliNEd+ddWdcQ6VcctbmSCRrcMnMrECNxn9a6n/InyhXxsog2O0V6ckc9vOo6nenD7o86SPGUdmkILHOd8dtK5OSi/FjnFRpP8T4n9KfcARDA/5Y+1WugP6PYw+Ayjc74p078lyV5hhyPbSYveT4Uxdk6hvzJB8d6JMj4HrYdZqbRtkkbeFL6tcf4Y/0V1t7h8jXhqaWkNyq0To4UqpPlS9zuQWHcO2vJ/8AhWP+YU3CT1PzqFfkVJqyAqjTnC7YApMDTJJrikeORdvZJH1Feye5B5fzpp9pMjb2Dyqix0SSykjrJFI3zq7dv0FSlublUCpcSqoAXSJDgDl38udRI9tGP4Saci/Q0DzcLX2LlkeRi0shdjzZmyTXUy1dVovD/9k="/>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AutoShape 20" descr="data:image/jpeg;base64,/9j/4AAQSkZJRgABAQAAAQABAAD/2wCEAAkGBwgHBgkIBwgKCgkLDRYPDQwMDRsUFRAWIB0iIiAdHx8kKDQsJCYxJx8fLT0tMTU3Ojo6Iys/RD84QzQ5OjcBCgoKDQwNGg8PGjclHyU3Nzc3Nzc3Nzc3Nzc3Nzc3Nzc3Nzc3Nzc3Nzc3Nzc3Nzc3Nzc3Nzc3Nzc3Nzc3Nzc3N//AABEIAFoAeAMBIgACEQEDEQH/xAAbAAABBQEBAAAAAAAAAAAAAAAGAgMEBQcAAf/EAD8QAAIBAwICBggEAwYHAAAAAAECAwAEERIhBTEGE0FRYXEHFCIygZGhsSNCwfBS0eEVJDNiktI0Q0RTgrLx/8QAGQEAAgMBAAAAAAAAAAAAAAAAAgMAAQQF/8QAJBEAAgMAAgICAQUAAAAAAAAAAAECAxEhMQQSE1FBIiNSYXH/2gAMAwEAAhEDEQA/AMfC7HNTY9EdskjRI+W0nIyf3tUcJnPgKsnt8cBgm29qb/cKVPo6co9CI7m3HK0UjxA/lTyXkAXHqUZB8Bn7VCA0r40/ap/erZW5dauryzvSmh6pikW92icIuFjmskkDqGRtsEfKk/2rDnPqEWOWAB/tqPNxGSSSdZ1E8DOWCNkafFT2U161BAUks4ZFkUag0zh9J7wAB9c1FCX5LjXDOUX97Fb8LihuZ+HRTlzokjMmBG2kMFOBz5/Lxr1elNsI+rbglqewe7sP9NUMF7IiSRSASxTENIrHmQeYPYfGlTzcPVA1tb3BctylkBX6bmi9JIiqiu0XkrwxWy3/AKnAWf8AFNqQvsx8tXLJGw+fniBJxm3lBxwq3A7cAfyqnnnmmmM8kjGXUPa5EbU/HNGCWnt1k23CsU+1R1suNUV2iytFhvIZ5FsYEWIbAge2cE4G3hVXJcWr/wDRKO8DAP2p+Hia+uWDrDHbW8b4MaEkHOxYk7k4+1Q7+BrO+eE/kYr5jsPxGDQY1LGCq4s5prYjCWZA+FR5kRreSRIgoDAU4VxT0kWODSvjnIo+tGuxd1folhTsO/vrqckGAPOupwOcmnW3o94Zg9ddXjk8tLKo/wDU1SdLeGQcGt1sbVpGjEqkGQgtuCeYA8a1CJOVAXpOULcWve7Z+S4/WpcuDJ41k52pSYCgZkUdmcmpFuCWeQHHVxO5Pwx+oqPsHye6iLonYrdzS9ahMUo6tvZzheZz4bAeWaQ03wjq2y9a2wQE8v8AGaV10p/MflVx0rsL6C9a5u7OO3hZhFGY2BViB8/oKg8F1f2taKkEE7NIF6q4QMjZ23B8/hitRw/ks3NYwLmb+P6CkdbJkHWeea1gdDOFRolwnCI2uutkLxvOxhAwdAxyI5bVlVySbmYvEkTGRiY41wqHPIDsA5CqCnK6PcmJM0mSdXjyrmuJj+c/KvEGZEAUvlgNI5t4UZP0CuZroT+sW1lZzF3SCRmMsca88g9vxqNpdgqy2X5YFmWTAGs4FXl+zX3DLS/ODIVMchA/Mvb8R9qp75LeO7lSzmM8CthJCunUO/FWfAZVls+IWb/9vr078rz+lKuXHt9GjxbpfKoyfYwp1Rg86Iuj1lacRtDbcQaRLfJbVGcHI3odRdIde40ZdDrFb6zWIOVcxyaSOw6u36UEezd5jarGk6K8Huo3cDiMUUZ3mM0ePjkV1X8PB74obW5RUt9eSxYFtu6up6Un2jlu6X8mG0EATfOaz70kWE13xazSB4h1cZ2kkCk6scs+VaMhrKvSrLq6TQJ2R2a/Vm/pQ2bg3xF+6sKFeCTLcdXNLb+ypdgkoY4HhV76Or9p5mgEMYVWGdXIg9+e3HbmhGzYpKAmRqbSceO1FHCrKC3txLHLbhLU4WU8mYHB1bcsg/OlJ+uts1eRKSnFN8Bd0u4bfXHRe7ayEdtI0Ja6SRtcmkZyB2DUG5//AEY7Y3L2V5BdRhS8Lh1DDY4PI1qfHOlNxxThXFIbW2kgu+q6mV8h1yRyUe8CwBGTyPjWXWEKTXSpKraRzA2+FOrT6OfOSnJKHZr3BuKS8dykAMX53DgNjIxp1duw+lB/pFsobJLOOCG1QuzyTPFEFZ3bBBJ7sE7UqzvzYS/hB2Q4DIrFcjuBHI1VdNLm7u7+Ke4f8BolNvEBgRoRy8fOlOuSv4fBu8mvKvZx7I/Qyf1bpJZt1cUgclCJVBG457g+H7Nax0gupOG8JumkRAyA6AM5LackDO29ZR0attV1HcKGMscmU3wAFwST4b4+NaBfuOIWxs5IkFrJqMhUnLs2ww3YAByo5w2SB8epqvWY/jAAqXwdZn4nbpa461mwNXLlvnwpfFrKOxujHDKJoiTpcduDg1I6OhUlu7k+9DAdA/zNsKux5BmOFcvlUH2T4peDx7m3u5mxtqkAU/IZo16CTRXBTqYEgUI5CLv2459tZvn8bHcMUe+jNT6xIS2QLdiB3ZcUqEf1I6Xm8VhzKMiupcldWzTjktH2rIvSCZbjpfd6Y3YIkaAhSfyg/c1qsb0LdM7+fhNxbzQJE/rGrOsHbTp8fGs1zko8I1+NYoT0zTh9ldXN2sccE2TIoJCH2d+daXacO4Lb8LF9cSMIYbkSRafcLa9JJxz9rO/jQvcdI72c6UNvCWG7IpJz5k1VGQMI7d7kyquBHCGLBN843OBuayrZv9XH+DvIsdiSwOuHTdEeFRX7Q3eqS8di6zagQM+6ARy3O/Oqvpn0f4PwqW2n4Zc9UJ1aQ5BczkBcHOdgc9g7apAkFw49YhmLn8xXP2JqxWxt7iKIyEyIg6tNUuQoH5Rvtjuo45VJtSb37EVxksbS1fQjo1dRS8Vt7R8YnITV1YyrZG+T+9hVh0u4FwVp7Xh7cZ9Ue2iyHmi60kctJwRvtnyr2PgvCyqabZmbmxEhA+9Tp+D8LuC8stkzTHm8s7Ek+eqgc5O5TUsXPBvusjZHHpGsujcdp0ftE4RO15cTy9ZLMV0K0e+yrue7t3wamDg00jQW9zHOIiWDsoOAcHHMVHs7ZuGSlrJ2tk54jmY7+ROKlXXSLiAiKtdzMucZOnNM+ZpYLhbOEPVdAtxvodFZ9GLS9uOIj1kvhl0bLqydPPORgfWh/hlgxnNtbXCyS3OI1GNO+c/pRFfCCVSsiXDKWL+05ABPM4JH2qqkhstfsKV329s5zUc21ghcTU/yRuKcGu+GXCC4CtrB3jyQD3Hbxo09GwCm5GCHWJQ2R3k/yoctLuWwVltWwhydLbgHvok9HLO7cTmkYs7GMFj2n281dLbljC8i1yrxhm7b11Mu29e1sMB7FJyoU9JbH1Kwk7pWX5r/AEoci6ZcZX80B84v61E490gvuM20VvdmPTG+sdWmk5wR8t6RKSaweoNPSvfrHAUEKrE5IO5FOxQiJAyquEOc1CiYcpDjBxg1KDWxj3PL8ppL+g0WoYtPErJkAFj4+ePE/SnTPPDKZLUBjFvJkZAHce8dvhVLbTrnAcrsBqUnYDP1qygm0jTEoA73kx8cAnNVjiFuhVwa79bijlhhVRnBHYD3VcySyLHoW3DSE7FCAfrQJwKTq7i5hMrYUggKxAz+yPlV8BGcOZMsN935HzpbSTD5aJXGLs2ts7z2yog2GH3Y9gFDLtcyf31tgDkIGwQvh+96VxlzPxOztGlzE2XbLZ5fHwPzryX8E/gt1iZ9xmxjyNX0idsYuJA7xFURlLc85yNJqDeKHyqxouOZUivLu4SEewpK6shWblzBAxtjtrreFbofhtGMDUWkar5S1lanwRVnnV1idxk+6SM5o69HTZ4deyd8wXPkuf1oGureYRvKjKXAOQT7W2k489xV3wS54xwy0aGxNrolcye2Cxzsp+oA/wDIeOGQlGL9mKnGUliNEd+ddWdcQ6VcctbmSCRrcMnMrECNxn9a6n/InyhXxsog2O0V6ckc9vOo6nenD7o86SPGUdmkILHOd8dtK5OSi/FjnFRpP8T4n9KfcARDA/5Y+1WugP6PYw+Ayjc74p078lyV5hhyPbSYveT4Uxdk6hvzJB8d6JMj4HrYdZqbRtkkbeFL6tcf4Y/0V1t7h8jXhqaWkNyq0To4UqpPlS9zuQWHcO2vJ/8AhWP+YU3CT1PzqFfkVJqyAqjTnC7YApMDTJJrikeORdvZJH1Feye5B5fzpp9pMjb2Dyqix0SSykjrJFI3zq7dv0FSlublUCpcSqoAXSJDgDl38udRI9tGP4Saci/Q0DzcLX2LlkeRi0shdjzZmyTXUy1dVovD/9k="/>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val="3089780311"/>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descr="http://www.aftodioikisi.gr/mediafiles/2013/12/paidia.jpg"/>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53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ctrTitle"/>
          </p:nvPr>
        </p:nvSpPr>
        <p:spPr>
          <a:xfrm>
            <a:off x="4782456" y="1718731"/>
            <a:ext cx="6815669" cy="1515533"/>
          </a:xfrm>
        </p:spPr>
        <p:txBody>
          <a:bodyPr>
            <a:normAutofit/>
          </a:bodyPr>
          <a:lstStyle/>
          <a:p>
            <a:pPr algn="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2400" b="1" cap="none" dirty="0" smtClean="0">
                <a:solidFill>
                  <a:srgbClr val="002060"/>
                </a:solidFill>
              </a:rPr>
              <a:t>12-13  Μαρτίου 2011</a:t>
            </a:r>
            <a:endParaRPr lang="el-GR" sz="2400" b="1" cap="none" dirty="0">
              <a:ln w="6600">
                <a:solidFill>
                  <a:schemeClr val="tx2">
                    <a:lumMod val="25000"/>
                  </a:schemeClr>
                </a:solidFill>
                <a:prstDash val="solid"/>
              </a:ln>
              <a:solidFill>
                <a:srgbClr val="002060"/>
              </a:solidFill>
              <a:effectLst>
                <a:outerShdw dist="38100" dir="2700000" algn="tl" rotWithShape="0">
                  <a:schemeClr val="accent2"/>
                </a:outerShdw>
              </a:effectLst>
              <a:latin typeface="Bookman Old Style" panose="02050604050505020204" pitchFamily="18" charset="0"/>
            </a:endParaRPr>
          </a:p>
        </p:txBody>
      </p:sp>
      <p:sp>
        <p:nvSpPr>
          <p:cNvPr id="3" name="Υπότιτλος 2"/>
          <p:cNvSpPr>
            <a:spLocks noGrp="1"/>
          </p:cNvSpPr>
          <p:nvPr>
            <p:ph type="subTitle" idx="1"/>
          </p:nvPr>
        </p:nvSpPr>
        <p:spPr>
          <a:xfrm>
            <a:off x="452582" y="3792320"/>
            <a:ext cx="11145544" cy="2507623"/>
          </a:xfrm>
        </p:spPr>
        <p:txBody>
          <a:bodyPr>
            <a:normAutofit/>
          </a:bodyPr>
          <a:lstStyle/>
          <a:p>
            <a:pPr algn="just"/>
            <a:endParaRPr lang="el-GR" b="1" dirty="0" smtClean="0">
              <a:solidFill>
                <a:schemeClr val="accent2">
                  <a:lumMod val="75000"/>
                </a:schemeClr>
              </a:solidFill>
            </a:endParaRPr>
          </a:p>
          <a:p>
            <a:pPr algn="just"/>
            <a:r>
              <a:rPr lang="el-GR" sz="2400" b="1" dirty="0" smtClean="0">
                <a:solidFill>
                  <a:srgbClr val="002060"/>
                </a:solidFill>
                <a:latin typeface="Calibri" panose="020F0502020204030204" pitchFamily="34" charset="0"/>
              </a:rPr>
              <a:t>• </a:t>
            </a:r>
            <a:r>
              <a:rPr lang="el-GR" sz="2400" b="1" dirty="0">
                <a:solidFill>
                  <a:srgbClr val="002060"/>
                </a:solidFill>
                <a:latin typeface="Calibri" panose="020F0502020204030204" pitchFamily="34" charset="0"/>
              </a:rPr>
              <a:t>ΣΥΜΜΕΤΟΧΗ ΤΟΥ ΤΘΣ ΣΕ ΔΙΗΜΕΡΙΔΑ με θέμα: «Τα Δικαιώματα του παιδιού» </a:t>
            </a:r>
            <a:r>
              <a:rPr lang="el-GR" b="1" dirty="0">
                <a:solidFill>
                  <a:srgbClr val="002060"/>
                </a:solidFill>
                <a:latin typeface="Calibri" panose="020F0502020204030204" pitchFamily="34" charset="0"/>
              </a:rPr>
              <a:t>που διοργάνωσε η ΔΙΔΕ Αργολίδας σε συνεργασία με το 1ο &amp; 2ο Γυμνάσιο Ναυπλίου και τον Δήμο Ναυπλίου. Βουλευτικό Ναυπλίου, 12- 13 Μαρτίου 2011. Εισήγηση: «Η εκπροσώπηση του παιδιού στη λογοτεχνία» της Αγγελικής Σπυροπούλου, Λέκτορα ΤΘΣ.</a:t>
            </a:r>
          </a:p>
          <a:p>
            <a:pPr algn="just"/>
            <a:endParaRPr lang="el-GR" b="1" dirty="0" smtClean="0">
              <a:solidFill>
                <a:srgbClr val="002060"/>
              </a:solidFill>
            </a:endParaRPr>
          </a:p>
        </p:txBody>
      </p:sp>
    </p:spTree>
    <p:extLst>
      <p:ext uri="{BB962C8B-B14F-4D97-AF65-F5344CB8AC3E}">
        <p14:creationId xmlns:p14="http://schemas.microsoft.com/office/powerpoint/2010/main" val="1697380264"/>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0" y="0"/>
            <a:ext cx="12192000" cy="6858000"/>
          </a:xfrm>
          <a:prstGeom prst="rect">
            <a:avLst/>
          </a:prstGeom>
        </p:spPr>
      </p:pic>
      <p:sp>
        <p:nvSpPr>
          <p:cNvPr id="2" name="Τίτλος 1"/>
          <p:cNvSpPr>
            <a:spLocks noGrp="1"/>
          </p:cNvSpPr>
          <p:nvPr>
            <p:ph type="ctrTitle"/>
          </p:nvPr>
        </p:nvSpPr>
        <p:spPr>
          <a:xfrm>
            <a:off x="4368801" y="1183472"/>
            <a:ext cx="6682058" cy="1515533"/>
          </a:xfrm>
        </p:spPr>
        <p:txBody>
          <a:bodyPr>
            <a:normAutofit fontScale="90000"/>
          </a:bodyPr>
          <a:lstStyle/>
          <a:p>
            <a:pPr algn="r"/>
            <a:r>
              <a:rPr lang="el-GR" sz="40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2700" b="1" cap="none" dirty="0" smtClean="0">
                <a:solidFill>
                  <a:srgbClr val="00B0F0"/>
                </a:solidFill>
              </a:rPr>
              <a:t>14  Απριλίου 2011</a:t>
            </a:r>
            <a:endParaRPr lang="el-GR" sz="2700" b="1" cap="none" dirty="0">
              <a:ln w="6600">
                <a:solidFill>
                  <a:schemeClr val="tx2">
                    <a:lumMod val="25000"/>
                  </a:schemeClr>
                </a:solidFill>
                <a:prstDash val="solid"/>
              </a:ln>
              <a:solidFill>
                <a:srgbClr val="00B0F0"/>
              </a:solidFill>
              <a:effectLst>
                <a:outerShdw dist="38100" dir="2700000" algn="tl" rotWithShape="0">
                  <a:schemeClr val="accent2"/>
                </a:outerShdw>
              </a:effectLst>
              <a:latin typeface="Bookman Old Style" panose="02050604050505020204" pitchFamily="18" charset="0"/>
            </a:endParaRPr>
          </a:p>
        </p:txBody>
      </p:sp>
      <p:sp>
        <p:nvSpPr>
          <p:cNvPr id="3" name="Υπότιτλος 2"/>
          <p:cNvSpPr>
            <a:spLocks noGrp="1"/>
          </p:cNvSpPr>
          <p:nvPr>
            <p:ph type="subTitle" idx="1"/>
          </p:nvPr>
        </p:nvSpPr>
        <p:spPr>
          <a:xfrm>
            <a:off x="508646" y="4151377"/>
            <a:ext cx="10880549" cy="3006848"/>
          </a:xfrm>
        </p:spPr>
        <p:txBody>
          <a:bodyPr>
            <a:normAutofit/>
          </a:bodyPr>
          <a:lstStyle/>
          <a:p>
            <a:pPr algn="just"/>
            <a:r>
              <a:rPr lang="el-GR" sz="2400" b="1" dirty="0">
                <a:solidFill>
                  <a:srgbClr val="00B0F0"/>
                </a:solidFill>
                <a:latin typeface="Calibri" panose="020F0502020204030204" pitchFamily="34" charset="0"/>
              </a:rPr>
              <a:t>• ΔΙΑΛΕΞΗ του Μάνου </a:t>
            </a:r>
            <a:r>
              <a:rPr lang="el-GR" sz="2400" b="1" dirty="0" err="1">
                <a:solidFill>
                  <a:srgbClr val="00B0F0"/>
                </a:solidFill>
                <a:latin typeface="Calibri" panose="020F0502020204030204" pitchFamily="34" charset="0"/>
              </a:rPr>
              <a:t>Ποντικάκη</a:t>
            </a:r>
            <a:r>
              <a:rPr lang="el-GR" sz="2400" b="1" dirty="0">
                <a:solidFill>
                  <a:srgbClr val="00B0F0"/>
                </a:solidFill>
                <a:latin typeface="Calibri" panose="020F0502020204030204" pitchFamily="34" charset="0"/>
              </a:rPr>
              <a:t>, γλύπτη και </a:t>
            </a:r>
            <a:r>
              <a:rPr lang="el-GR" sz="2400" b="1" dirty="0" err="1">
                <a:solidFill>
                  <a:srgbClr val="00B0F0"/>
                </a:solidFill>
                <a:latin typeface="Calibri" panose="020F0502020204030204" pitchFamily="34" charset="0"/>
              </a:rPr>
              <a:t>προσωποποιού</a:t>
            </a:r>
            <a:r>
              <a:rPr lang="el-GR" sz="2400" b="1" dirty="0">
                <a:solidFill>
                  <a:srgbClr val="00B0F0"/>
                </a:solidFill>
                <a:latin typeface="Calibri" panose="020F0502020204030204" pitchFamily="34" charset="0"/>
              </a:rPr>
              <a:t>, με θέμα: «H κατασκευή και η χρήση των προσωπείων στο αρχαίο θέατρο». Τμήμα Θεατρικών Σπουδών του Πανεπιστημίου Πελοποννήσου, 14 Απριλίου 2011. Συντονισμός: Μαρία </a:t>
            </a:r>
            <a:r>
              <a:rPr lang="el-GR" sz="2400" b="1" dirty="0" err="1">
                <a:solidFill>
                  <a:srgbClr val="00B0F0"/>
                </a:solidFill>
                <a:latin typeface="Calibri" panose="020F0502020204030204" pitchFamily="34" charset="0"/>
              </a:rPr>
              <a:t>Μικεδάκη</a:t>
            </a:r>
            <a:r>
              <a:rPr lang="el-GR" sz="2400" b="1" dirty="0">
                <a:solidFill>
                  <a:srgbClr val="00B0F0"/>
                </a:solidFill>
                <a:latin typeface="Calibri" panose="020F0502020204030204" pitchFamily="34" charset="0"/>
              </a:rPr>
              <a:t>, Λέκτορας ΤΘΣ.</a:t>
            </a:r>
          </a:p>
          <a:p>
            <a:endParaRPr lang="el-GR" sz="2400" b="1" dirty="0" smtClean="0"/>
          </a:p>
        </p:txBody>
      </p:sp>
    </p:spTree>
    <p:extLst>
      <p:ext uri="{BB962C8B-B14F-4D97-AF65-F5344CB8AC3E}">
        <p14:creationId xmlns:p14="http://schemas.microsoft.com/office/powerpoint/2010/main" val="93777311"/>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descr="https://encrypted-tbn1.gstatic.com/images?q=tbn:ANd9GcT9kRVbLNZO-zlUPhqHfzhfiOXLkJ2sf1aMEqRYPwDvd-kIv3D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8885"/>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ctrTitle"/>
          </p:nvPr>
        </p:nvSpPr>
        <p:spPr>
          <a:xfrm>
            <a:off x="4782456" y="1718731"/>
            <a:ext cx="6815669" cy="1515533"/>
          </a:xfrm>
        </p:spPr>
        <p:txBody>
          <a:bodyPr>
            <a:normAutofit/>
          </a:bodyPr>
          <a:lstStyle/>
          <a:p>
            <a:pPr algn="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3200" b="1" cap="none" dirty="0"/>
              <a:t>9</a:t>
            </a:r>
            <a:r>
              <a:rPr lang="el-GR" sz="3200" b="1" cap="none" dirty="0" smtClean="0"/>
              <a:t>  Μαΐου </a:t>
            </a:r>
            <a:r>
              <a:rPr lang="el-GR" sz="3200" b="1" cap="none" dirty="0"/>
              <a:t>2011</a:t>
            </a:r>
            <a:endParaRPr lang="el-GR" sz="3200" b="1" cap="none" dirty="0">
              <a:ln w="6600">
                <a:solidFill>
                  <a:schemeClr val="tx2">
                    <a:lumMod val="25000"/>
                  </a:schemeClr>
                </a:solidFill>
                <a:prstDash val="solid"/>
              </a:ln>
              <a:effectLst>
                <a:outerShdw dist="38100" dir="2700000" algn="tl" rotWithShape="0">
                  <a:schemeClr val="accent2"/>
                </a:outerShdw>
              </a:effectLst>
              <a:latin typeface="Bookman Old Style" panose="02050604050505020204" pitchFamily="18" charset="0"/>
            </a:endParaRPr>
          </a:p>
        </p:txBody>
      </p:sp>
      <p:sp>
        <p:nvSpPr>
          <p:cNvPr id="3" name="Υπότιτλος 2"/>
          <p:cNvSpPr>
            <a:spLocks noGrp="1"/>
          </p:cNvSpPr>
          <p:nvPr>
            <p:ph type="subTitle" idx="1"/>
          </p:nvPr>
        </p:nvSpPr>
        <p:spPr>
          <a:xfrm>
            <a:off x="822037" y="4148667"/>
            <a:ext cx="10776087" cy="2600475"/>
          </a:xfrm>
        </p:spPr>
        <p:txBody>
          <a:bodyPr>
            <a:normAutofit/>
          </a:bodyPr>
          <a:lstStyle/>
          <a:p>
            <a:pPr algn="just"/>
            <a:r>
              <a:rPr lang="el-GR" sz="2400" dirty="0">
                <a:latin typeface="Calibri" panose="020F0502020204030204" pitchFamily="34" charset="0"/>
              </a:rPr>
              <a:t> </a:t>
            </a:r>
            <a:r>
              <a:rPr lang="el-GR" sz="2400" dirty="0" smtClean="0">
                <a:latin typeface="Calibri" panose="020F0502020204030204" pitchFamily="34" charset="0"/>
              </a:rPr>
              <a:t>    </a:t>
            </a:r>
            <a:r>
              <a:rPr lang="el-GR" sz="2400" b="1" dirty="0">
                <a:solidFill>
                  <a:schemeClr val="tx1"/>
                </a:solidFill>
                <a:latin typeface="Calibri" panose="020F0502020204030204" pitchFamily="34" charset="0"/>
              </a:rPr>
              <a:t>ΣΥΖΗΤΗΣΗ «Πανεπιστήμιο και Κοινωνία». Το Τμήμα Θεατρικών Σπουδών του Πανεπιστημίου Πελοποννήσου διοργάνωσε συζήτηση με θέμα «Πανεπιστήμιο και Κοινωνία» μεταξύ του Ακαδημαϊκού Δημήτρη Νανόπουλου και του Πρύτανη του Πανεπιστημίου Πελοποννήσου Θεόδωρου Π. Παπαθεοδώρου, στο Βουλευτικό Ναυπλίου, στις 9 </a:t>
            </a:r>
            <a:r>
              <a:rPr lang="el-GR" sz="2400" b="1" dirty="0" smtClean="0">
                <a:solidFill>
                  <a:schemeClr val="tx1"/>
                </a:solidFill>
                <a:latin typeface="Calibri" panose="020F0502020204030204" pitchFamily="34" charset="0"/>
              </a:rPr>
              <a:t>Μαΐου. </a:t>
            </a:r>
            <a:r>
              <a:rPr lang="el-GR" sz="2400" b="1" dirty="0">
                <a:solidFill>
                  <a:schemeClr val="tx1"/>
                </a:solidFill>
                <a:latin typeface="Calibri" panose="020F0502020204030204" pitchFamily="34" charset="0"/>
              </a:rPr>
              <a:t>Συντονισμός: Άλκηστις Κοντογιάννη, Καθηγήτρια ΤΘΣ</a:t>
            </a:r>
            <a:r>
              <a:rPr lang="el-GR" sz="2400" b="1" dirty="0" smtClean="0">
                <a:solidFill>
                  <a:schemeClr val="tx1"/>
                </a:solidFill>
                <a:latin typeface="Calibri" panose="020F0502020204030204" pitchFamily="34" charset="0"/>
              </a:rPr>
              <a:t>.</a:t>
            </a:r>
            <a:endParaRPr lang="el-GR" sz="2400" b="1" dirty="0">
              <a:solidFill>
                <a:schemeClr val="tx1"/>
              </a:solidFill>
              <a:latin typeface="Calibri" panose="020F0502020204030204" pitchFamily="34" charset="0"/>
            </a:endParaRPr>
          </a:p>
        </p:txBody>
      </p:sp>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36" y="641401"/>
            <a:ext cx="5331875" cy="3507265"/>
          </a:xfrm>
          <a:prstGeom prst="rect">
            <a:avLst/>
          </a:prstGeom>
        </p:spPr>
      </p:pic>
    </p:spTree>
    <p:extLst>
      <p:ext uri="{BB962C8B-B14F-4D97-AF65-F5344CB8AC3E}">
        <p14:creationId xmlns:p14="http://schemas.microsoft.com/office/powerpoint/2010/main" val="1981455542"/>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Τίτλος 7"/>
          <p:cNvSpPr>
            <a:spLocks noGrp="1"/>
          </p:cNvSpPr>
          <p:nvPr>
            <p:ph type="ctrTitle"/>
          </p:nvPr>
        </p:nvSpPr>
        <p:spPr>
          <a:xfrm>
            <a:off x="566058" y="642257"/>
            <a:ext cx="10250910" cy="5490320"/>
          </a:xfrm>
          <a:solidFill>
            <a:schemeClr val="accent4">
              <a:lumMod val="20000"/>
              <a:lumOff val="80000"/>
            </a:schemeClr>
          </a:solidFill>
          <a:ln>
            <a:solidFill>
              <a:srgbClr val="774F27"/>
            </a:solidFill>
          </a:ln>
          <a:effectLst/>
        </p:spPr>
        <p:txBody>
          <a:bodyPr/>
          <a:lstStyle/>
          <a:p>
            <a:endParaRPr lang="el-GR" sz="5400" dirty="0">
              <a:solidFill>
                <a:srgbClr val="008000"/>
              </a:solidFill>
            </a:endParaRPr>
          </a:p>
        </p:txBody>
      </p:sp>
      <p:pic>
        <p:nvPicPr>
          <p:cNvPr id="2" name="Εικόνα 1"/>
          <p:cNvPicPr>
            <a:picLocks noChangeAspect="1"/>
          </p:cNvPicPr>
          <p:nvPr/>
        </p:nvPicPr>
        <p:blipFill>
          <a:blip r:embed="rId3">
            <a:grayscl/>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66200" y="6184031"/>
            <a:ext cx="550664" cy="403232"/>
          </a:xfrm>
          <a:prstGeom prst="rect">
            <a:avLst/>
          </a:prstGeom>
        </p:spPr>
      </p:pic>
      <p:pic>
        <p:nvPicPr>
          <p:cNvPr id="10" name="Picture 9"/>
          <p:cNvPicPr>
            <a:picLocks noChangeAspect="1"/>
          </p:cNvPicPr>
          <p:nvPr/>
        </p:nvPicPr>
        <p:blipFill>
          <a:blip r:embed="rId5">
            <a:duotone>
              <a:prstClr val="black"/>
              <a:schemeClr val="bg1">
                <a:lumMod val="85000"/>
                <a:tint val="45000"/>
                <a:satMod val="400000"/>
              </a:schemeClr>
            </a:duotone>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693339" y="832397"/>
            <a:ext cx="847049" cy="834117"/>
          </a:xfrm>
          <a:prstGeom prst="rect">
            <a:avLst/>
          </a:prstGeom>
          <a:noFill/>
          <a:ln>
            <a:solidFill>
              <a:srgbClr val="4F2E09"/>
            </a:solidFill>
          </a:ln>
          <a:effectLst>
            <a:glow rad="101600">
              <a:srgbClr val="008000">
                <a:alpha val="40000"/>
              </a:srgbClr>
            </a:glow>
            <a:outerShdw blurRad="50800" dist="38100" dir="5400000" algn="t" rotWithShape="0">
              <a:prstClr val="black">
                <a:alpha val="40000"/>
              </a:prstClr>
            </a:outerShdw>
          </a:effectLst>
          <a:scene3d>
            <a:camera prst="orthographicFront"/>
            <a:lightRig rig="threePt" dir="t"/>
          </a:scene3d>
          <a:sp3d contourW="12700">
            <a:contourClr>
              <a:schemeClr val="accent4">
                <a:lumMod val="40000"/>
                <a:lumOff val="60000"/>
              </a:schemeClr>
            </a:contourClr>
          </a:sp3d>
        </p:spPr>
      </p:pic>
      <p:pic>
        <p:nvPicPr>
          <p:cNvPr id="18" name="Εικόνα 17"/>
          <p:cNvPicPr>
            <a:picLocks noChangeAspect="1"/>
          </p:cNvPicPr>
          <p:nvPr/>
        </p:nvPicPr>
        <p:blipFill>
          <a:blip r:embed="rId7">
            <a:duotone>
              <a:prstClr val="black"/>
              <a:srgbClr val="666633">
                <a:tint val="45000"/>
                <a:satMod val="400000"/>
              </a:srgbClr>
            </a:duotone>
            <a:extLst>
              <a:ext uri="{BEBA8EAE-BF5A-486C-A8C5-ECC9F3942E4B}">
                <a14:imgProps xmlns:a14="http://schemas.microsoft.com/office/drawing/2010/main">
                  <a14:imgLayer r:embed="rId8">
                    <a14:imgEffect>
                      <a14:colorTemperature colorTemp="11200"/>
                    </a14:imgEffect>
                    <a14:imgEffect>
                      <a14:saturation sat="66000"/>
                    </a14:imgEffect>
                  </a14:imgLayer>
                </a14:imgProps>
              </a:ext>
            </a:extLst>
          </a:blip>
          <a:stretch>
            <a:fillRect/>
          </a:stretch>
        </p:blipFill>
        <p:spPr>
          <a:xfrm>
            <a:off x="7563220" y="1480457"/>
            <a:ext cx="1493649" cy="4261429"/>
          </a:xfrm>
          <a:prstGeom prst="rect">
            <a:avLst/>
          </a:prstGeom>
          <a:ln>
            <a:noFill/>
          </a:ln>
          <a:effectLst>
            <a:outerShdw blurRad="292100" dist="139700" dir="2700000" algn="tl" rotWithShape="0">
              <a:srgbClr val="333333">
                <a:alpha val="65000"/>
              </a:srgbClr>
            </a:outerShdw>
          </a:effectLst>
        </p:spPr>
      </p:pic>
      <p:sp>
        <p:nvSpPr>
          <p:cNvPr id="6" name="Ορθογώνιο 5"/>
          <p:cNvSpPr/>
          <p:nvPr/>
        </p:nvSpPr>
        <p:spPr>
          <a:xfrm>
            <a:off x="566058" y="6125598"/>
            <a:ext cx="10787742" cy="461665"/>
          </a:xfrm>
          <a:prstGeom prst="rect">
            <a:avLst/>
          </a:prstGeom>
        </p:spPr>
        <p:txBody>
          <a:bodyPr wrap="square">
            <a:spAutoFit/>
          </a:bodyPr>
          <a:lstStyle/>
          <a:p>
            <a:pPr lvl="0" algn="ctr"/>
            <a:r>
              <a:rPr lang="en-GB" sz="2400" b="1" dirty="0">
                <a:ln w="0"/>
                <a:solidFill>
                  <a:schemeClr val="tx1">
                    <a:lumMod val="65000"/>
                    <a:lumOff val="35000"/>
                  </a:schemeClr>
                </a:solidFill>
                <a:effectLst>
                  <a:outerShdw blurRad="38100" dist="19050" dir="2700000" algn="tl" rotWithShape="0">
                    <a:prstClr val="black">
                      <a:alpha val="40000"/>
                    </a:prstClr>
                  </a:outerShdw>
                </a:effectLst>
                <a:latin typeface="Arabic Typesetting" panose="03020402040406030203" pitchFamily="66" charset="-78"/>
                <a:cs typeface="Arabic Typesetting" panose="03020402040406030203" pitchFamily="66" charset="-78"/>
              </a:rPr>
              <a:t>21 </a:t>
            </a:r>
            <a:r>
              <a:rPr lang="en-GB" sz="2400" b="1" dirty="0" err="1">
                <a:ln w="0"/>
                <a:solidFill>
                  <a:schemeClr val="tx1">
                    <a:lumMod val="65000"/>
                    <a:lumOff val="35000"/>
                  </a:schemeClr>
                </a:solidFill>
                <a:effectLst>
                  <a:outerShdw blurRad="38100" dist="19050" dir="2700000" algn="tl" rotWithShape="0">
                    <a:prstClr val="black">
                      <a:alpha val="40000"/>
                    </a:prstClr>
                  </a:outerShdw>
                </a:effectLst>
                <a:latin typeface="Arabic Typesetting" panose="03020402040406030203" pitchFamily="66" charset="-78"/>
                <a:cs typeface="Arabic Typesetting" panose="03020402040406030203" pitchFamily="66" charset="-78"/>
              </a:rPr>
              <a:t>Vassileos</a:t>
            </a:r>
            <a:r>
              <a:rPr lang="en-GB" sz="2400" b="1" dirty="0">
                <a:ln w="0"/>
                <a:solidFill>
                  <a:schemeClr val="tx1">
                    <a:lumMod val="65000"/>
                    <a:lumOff val="35000"/>
                  </a:schemeClr>
                </a:solidFill>
                <a:effectLst>
                  <a:outerShdw blurRad="38100" dist="19050" dir="2700000" algn="tl" rotWithShape="0">
                    <a:prstClr val="black">
                      <a:alpha val="40000"/>
                    </a:prstClr>
                  </a:outerShdw>
                </a:effectLst>
                <a:latin typeface="Arabic Typesetting" panose="03020402040406030203" pitchFamily="66" charset="-78"/>
                <a:cs typeface="Arabic Typesetting" panose="03020402040406030203" pitchFamily="66" charset="-78"/>
              </a:rPr>
              <a:t> </a:t>
            </a:r>
            <a:r>
              <a:rPr lang="en-GB" sz="2400" b="1" dirty="0" err="1">
                <a:ln w="0"/>
                <a:solidFill>
                  <a:schemeClr val="tx1">
                    <a:lumMod val="65000"/>
                    <a:lumOff val="35000"/>
                  </a:schemeClr>
                </a:solidFill>
                <a:effectLst>
                  <a:outerShdw blurRad="38100" dist="19050" dir="2700000" algn="tl" rotWithShape="0">
                    <a:prstClr val="black">
                      <a:alpha val="40000"/>
                    </a:prstClr>
                  </a:outerShdw>
                </a:effectLst>
                <a:latin typeface="Arabic Typesetting" panose="03020402040406030203" pitchFamily="66" charset="-78"/>
                <a:cs typeface="Arabic Typesetting" panose="03020402040406030203" pitchFamily="66" charset="-78"/>
              </a:rPr>
              <a:t>Konstantinou</a:t>
            </a:r>
            <a:r>
              <a:rPr lang="en-GB" sz="2400" b="1" dirty="0">
                <a:ln w="0"/>
                <a:solidFill>
                  <a:schemeClr val="tx1">
                    <a:lumMod val="65000"/>
                    <a:lumOff val="35000"/>
                  </a:schemeClr>
                </a:solidFill>
                <a:effectLst>
                  <a:outerShdw blurRad="38100" dist="19050" dir="2700000" algn="tl" rotWithShape="0">
                    <a:prstClr val="black">
                      <a:alpha val="40000"/>
                    </a:prstClr>
                  </a:outerShdw>
                </a:effectLst>
                <a:latin typeface="Arabic Typesetting" panose="03020402040406030203" pitchFamily="66" charset="-78"/>
                <a:cs typeface="Arabic Typesetting" panose="03020402040406030203" pitchFamily="66" charset="-78"/>
              </a:rPr>
              <a:t>, </a:t>
            </a:r>
            <a:r>
              <a:rPr lang="en-GB" sz="2400" b="1" dirty="0" err="1">
                <a:ln w="0"/>
                <a:solidFill>
                  <a:schemeClr val="tx1">
                    <a:lumMod val="65000"/>
                    <a:lumOff val="35000"/>
                  </a:schemeClr>
                </a:solidFill>
                <a:effectLst>
                  <a:outerShdw blurRad="38100" dist="19050" dir="2700000" algn="tl" rotWithShape="0">
                    <a:prstClr val="black">
                      <a:alpha val="40000"/>
                    </a:prstClr>
                  </a:outerShdw>
                </a:effectLst>
                <a:latin typeface="Arabic Typesetting" panose="03020402040406030203" pitchFamily="66" charset="-78"/>
                <a:cs typeface="Arabic Typesetting" panose="03020402040406030203" pitchFamily="66" charset="-78"/>
              </a:rPr>
              <a:t>Nafplio</a:t>
            </a:r>
            <a:r>
              <a:rPr lang="en-GB" sz="2400" b="1" dirty="0">
                <a:ln w="0"/>
                <a:solidFill>
                  <a:schemeClr val="tx1">
                    <a:lumMod val="65000"/>
                    <a:lumOff val="35000"/>
                  </a:schemeClr>
                </a:solidFill>
                <a:effectLst>
                  <a:outerShdw blurRad="38100" dist="19050" dir="2700000" algn="tl" rotWithShape="0">
                    <a:prstClr val="black">
                      <a:alpha val="40000"/>
                    </a:prstClr>
                  </a:outerShdw>
                </a:effectLst>
                <a:latin typeface="Arabic Typesetting" panose="03020402040406030203" pitchFamily="66" charset="-78"/>
                <a:cs typeface="Arabic Typesetting" panose="03020402040406030203" pitchFamily="66" charset="-78"/>
              </a:rPr>
              <a:t> 21100, Greece, tel. +30-2752096129, fax +30-2752096128, ts-secretary@uop.gr</a:t>
            </a:r>
          </a:p>
        </p:txBody>
      </p:sp>
      <p:pic>
        <p:nvPicPr>
          <p:cNvPr id="11" name="Εικόνα 10"/>
          <p:cNvPicPr>
            <a:picLocks noChangeAspect="1"/>
          </p:cNvPicPr>
          <p:nvPr/>
        </p:nvPicPr>
        <p:blipFill>
          <a:blip r:embed="rId9"/>
          <a:stretch>
            <a:fillRect/>
          </a:stretch>
        </p:blipFill>
        <p:spPr>
          <a:xfrm>
            <a:off x="10911647" y="463297"/>
            <a:ext cx="953782" cy="5669280"/>
          </a:xfrm>
          <a:prstGeom prst="rect">
            <a:avLst/>
          </a:prstGeom>
        </p:spPr>
      </p:pic>
      <p:sp>
        <p:nvSpPr>
          <p:cNvPr id="13" name="Ορθογώνιο 12"/>
          <p:cNvSpPr/>
          <p:nvPr/>
        </p:nvSpPr>
        <p:spPr>
          <a:xfrm>
            <a:off x="6190488" y="2492829"/>
            <a:ext cx="4471415" cy="1795707"/>
          </a:xfrm>
          <a:prstGeom prst="rect">
            <a:avLst/>
          </a:prstGeom>
          <a:blipFill>
            <a:blip r:embed="rId10">
              <a:duotone>
                <a:prstClr val="black"/>
                <a:srgbClr val="D9C3A5">
                  <a:tint val="50000"/>
                  <a:satMod val="180000"/>
                </a:srgbClr>
              </a:duotone>
              <a:extLst>
                <a:ext uri="{BEBA8EAE-BF5A-486C-A8C5-ECC9F3942E4B}">
                  <a14:imgProps xmlns:a14="http://schemas.microsoft.com/office/drawing/2010/main">
                    <a14:imgLayer r:embed="rId11">
                      <a14:imgEffect>
                        <a14:artisticGlowDiffused/>
                      </a14:imgEffect>
                    </a14:imgLayer>
                  </a14:imgProps>
                </a:ext>
              </a:extLst>
            </a:blip>
            <a:tile tx="0" ty="0" sx="100000" sy="100000" flip="none" algn="tl"/>
          </a:blipFill>
        </p:spPr>
        <p:txBody>
          <a:bodyPr>
            <a:scene3d>
              <a:camera prst="orthographicFront"/>
              <a:lightRig rig="soft" dir="t">
                <a:rot lat="0" lon="0" rev="15600000"/>
              </a:lightRig>
            </a:scene3d>
            <a:sp3d extrusionH="57150" prstMaterial="softEdge">
              <a:bevelT w="25400" h="38100"/>
            </a:sp3d>
          </a:bodyPr>
          <a:lstStyle/>
          <a:p>
            <a:pPr algn="ctr"/>
            <a:endParaRPr lang="el-GR" sz="3200" b="1" dirty="0" smtClean="0">
              <a:ln/>
              <a:solidFill>
                <a:schemeClr val="accent4"/>
              </a:solidFill>
            </a:endParaRPr>
          </a:p>
          <a:p>
            <a:pPr algn="ctr"/>
            <a:r>
              <a:rPr lang="el-GR" sz="3600" b="1" dirty="0" smtClean="0">
                <a:ln/>
                <a:solidFill>
                  <a:srgbClr val="008000"/>
                </a:solidFill>
              </a:rPr>
              <a:t>Εκδηλώσεις  </a:t>
            </a:r>
            <a:r>
              <a:rPr lang="el-GR" sz="3600" b="1" dirty="0">
                <a:ln/>
                <a:solidFill>
                  <a:srgbClr val="008000"/>
                </a:solidFill>
              </a:rPr>
              <a:t>Τ.Θ.Σ                </a:t>
            </a:r>
            <a:r>
              <a:rPr lang="el-GR" sz="3600" b="1" dirty="0" smtClean="0">
                <a:ln/>
                <a:solidFill>
                  <a:srgbClr val="008000"/>
                </a:solidFill>
              </a:rPr>
              <a:t>2008 - 2013</a:t>
            </a:r>
            <a:endParaRPr lang="el-GR" sz="3600" b="1" dirty="0">
              <a:ln/>
              <a:solidFill>
                <a:srgbClr val="008000"/>
              </a:solidFill>
            </a:endParaRPr>
          </a:p>
          <a:p>
            <a:pPr lvl="0" algn="ctr" rtl="0"/>
            <a:endParaRPr lang="el-GR" sz="2800" b="1" dirty="0" smtClean="0">
              <a:ln/>
              <a:solidFill>
                <a:schemeClr val="accent4"/>
              </a:solidFill>
            </a:endParaRPr>
          </a:p>
        </p:txBody>
      </p:sp>
      <p:pic>
        <p:nvPicPr>
          <p:cNvPr id="4" name="Εικόνα 3"/>
          <p:cNvPicPr>
            <a:picLocks noChangeAspect="1"/>
          </p:cNvPicPr>
          <p:nvPr/>
        </p:nvPicPr>
        <p:blipFill>
          <a:blip r:embed="rId12">
            <a:extLst>
              <a:ext uri="{BEBA8EAE-BF5A-486C-A8C5-ECC9F3942E4B}">
                <a14:imgProps xmlns:a14="http://schemas.microsoft.com/office/drawing/2010/main">
                  <a14:imgLayer r:embed="rId13">
                    <a14:imgEffect>
                      <a14:artisticTexturizer/>
                    </a14:imgEffect>
                  </a14:imgLayer>
                </a14:imgProps>
              </a:ext>
              <a:ext uri="{28A0092B-C50C-407E-A947-70E740481C1C}">
                <a14:useLocalDpi xmlns:a14="http://schemas.microsoft.com/office/drawing/2010/main" val="0"/>
              </a:ext>
            </a:extLst>
          </a:blip>
          <a:stretch>
            <a:fillRect/>
          </a:stretch>
        </p:blipFill>
        <p:spPr>
          <a:xfrm>
            <a:off x="566057" y="1719625"/>
            <a:ext cx="5529751" cy="4359841"/>
          </a:xfrm>
          <a:prstGeom prst="rect">
            <a:avLst/>
          </a:prstGeom>
          <a:ln>
            <a:noFill/>
          </a:ln>
          <a:effectLst>
            <a:softEdge rad="112500"/>
          </a:effectLst>
        </p:spPr>
      </p:pic>
    </p:spTree>
    <p:extLst>
      <p:ext uri="{BB962C8B-B14F-4D97-AF65-F5344CB8AC3E}">
        <p14:creationId xmlns:p14="http://schemas.microsoft.com/office/powerpoint/2010/main" val="1879373543"/>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2">
            <a:lum bright="70000" contrast="-70000"/>
          </a:blip>
          <a:stretch>
            <a:fillRect/>
          </a:stretch>
        </p:blipFill>
        <p:spPr>
          <a:xfrm>
            <a:off x="0" y="0"/>
            <a:ext cx="12192000" cy="6858000"/>
          </a:xfrm>
          <a:prstGeom prst="rect">
            <a:avLst/>
          </a:prstGeom>
        </p:spPr>
      </p:pic>
      <p:sp>
        <p:nvSpPr>
          <p:cNvPr id="2" name="Τίτλος 1"/>
          <p:cNvSpPr>
            <a:spLocks noGrp="1"/>
          </p:cNvSpPr>
          <p:nvPr>
            <p:ph type="ctrTitle"/>
          </p:nvPr>
        </p:nvSpPr>
        <p:spPr>
          <a:xfrm>
            <a:off x="4782455" y="786384"/>
            <a:ext cx="6815669" cy="1536192"/>
          </a:xfrm>
          <a:ln>
            <a:noFill/>
          </a:ln>
        </p:spPr>
        <p:txBody>
          <a:bodyPr>
            <a:normAutofit/>
          </a:bodyPr>
          <a:lstStyle/>
          <a:p>
            <a:pPr algn="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r>
              <a:rPr lang="el-GR" sz="3200" b="1" cap="none"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r>
            <a:br>
              <a:rPr lang="el-GR" sz="3200" b="1" cap="none"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2400" b="1" cap="none" dirty="0" smtClean="0">
                <a:ln w="6600">
                  <a:noFill/>
                  <a:prstDash val="solid"/>
                </a:ln>
                <a:solidFill>
                  <a:srgbClr val="002060"/>
                </a:solidFill>
                <a:latin typeface="Bookman Old Style" panose="02050604050505020204" pitchFamily="18" charset="0"/>
              </a:rPr>
              <a:t>Δευτέρα 28 Νοεμβρίου 2011</a:t>
            </a:r>
            <a:endParaRPr lang="el-GR" sz="2400" b="1" cap="none" dirty="0">
              <a:ln w="6600">
                <a:noFill/>
                <a:prstDash val="solid"/>
              </a:ln>
              <a:solidFill>
                <a:srgbClr val="002060"/>
              </a:solidFill>
              <a:latin typeface="Bookman Old Style" panose="02050604050505020204" pitchFamily="18" charset="0"/>
            </a:endParaRPr>
          </a:p>
        </p:txBody>
      </p:sp>
      <p:sp>
        <p:nvSpPr>
          <p:cNvPr id="3" name="Υπότιτλος 2"/>
          <p:cNvSpPr>
            <a:spLocks noGrp="1"/>
          </p:cNvSpPr>
          <p:nvPr>
            <p:ph type="subTitle" idx="1"/>
          </p:nvPr>
        </p:nvSpPr>
        <p:spPr>
          <a:xfrm>
            <a:off x="320041" y="4325112"/>
            <a:ext cx="11278084" cy="1956816"/>
          </a:xfrm>
        </p:spPr>
        <p:txBody>
          <a:bodyPr>
            <a:normAutofit/>
          </a:bodyPr>
          <a:lstStyle/>
          <a:p>
            <a:pPr marL="457200" indent="-457200" algn="just">
              <a:buFont typeface="Arial" panose="020B0604020202020204" pitchFamily="34" charset="0"/>
              <a:buChar char="•"/>
            </a:pPr>
            <a:r>
              <a:rPr lang="el-GR" sz="2800" b="1" dirty="0" smtClean="0">
                <a:solidFill>
                  <a:srgbClr val="002060"/>
                </a:solidFill>
                <a:latin typeface="Calibri" panose="020F0502020204030204" pitchFamily="34" charset="0"/>
              </a:rPr>
              <a:t>Σεμινάριο ηλεκτρονικού σχεδίου με το πρόγραμμα </a:t>
            </a:r>
            <a:r>
              <a:rPr lang="en-US" sz="2800" b="1" dirty="0" err="1" smtClean="0">
                <a:solidFill>
                  <a:srgbClr val="002060"/>
                </a:solidFill>
                <a:latin typeface="Calibri" panose="020F0502020204030204" pitchFamily="34" charset="0"/>
              </a:rPr>
              <a:t>Vectorworks</a:t>
            </a:r>
            <a:r>
              <a:rPr lang="el-GR" sz="2800" b="1" dirty="0" smtClean="0">
                <a:solidFill>
                  <a:srgbClr val="002060"/>
                </a:solidFill>
                <a:latin typeface="Calibri" panose="020F0502020204030204" pitchFamily="34" charset="0"/>
              </a:rPr>
              <a:t> από το μέλος ΕΤΕΠ ΤΘΣ Άγγελο Γουναρά, σχεδιαστή φωτισμού</a:t>
            </a:r>
            <a:endParaRPr lang="el-GR" sz="28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934785815"/>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3">
            <a:lum bright="70000" contrast="-70000"/>
          </a:blip>
          <a:stretch>
            <a:fillRect/>
          </a:stretch>
        </p:blipFill>
        <p:spPr>
          <a:xfrm>
            <a:off x="0" y="0"/>
            <a:ext cx="12192000" cy="6858000"/>
          </a:xfrm>
          <a:prstGeom prst="rect">
            <a:avLst/>
          </a:prstGeom>
        </p:spPr>
      </p:pic>
      <p:sp>
        <p:nvSpPr>
          <p:cNvPr id="2" name="Τίτλος 1"/>
          <p:cNvSpPr>
            <a:spLocks noGrp="1"/>
          </p:cNvSpPr>
          <p:nvPr>
            <p:ph type="ctrTitle"/>
          </p:nvPr>
        </p:nvSpPr>
        <p:spPr>
          <a:xfrm>
            <a:off x="4782456" y="1718731"/>
            <a:ext cx="6815669" cy="1515533"/>
          </a:xfrm>
        </p:spPr>
        <p:txBody>
          <a:bodyPr>
            <a:normAutofit fontScale="90000"/>
          </a:bodyPr>
          <a:lstStyle/>
          <a:p>
            <a:pPr algn="r"/>
            <a:r>
              <a:rPr lang="el-GR" sz="40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3200" b="1" cap="none" dirty="0" smtClean="0">
                <a:solidFill>
                  <a:srgbClr val="002060"/>
                </a:solidFill>
              </a:rPr>
              <a:t>13  Δεκεμβρίου 2011</a:t>
            </a:r>
            <a:endParaRPr lang="el-GR" sz="3200" b="1" cap="none" dirty="0">
              <a:ln w="6600">
                <a:solidFill>
                  <a:schemeClr val="tx2">
                    <a:lumMod val="25000"/>
                  </a:schemeClr>
                </a:solidFill>
                <a:prstDash val="solid"/>
              </a:ln>
              <a:solidFill>
                <a:srgbClr val="002060"/>
              </a:solidFill>
              <a:effectLst>
                <a:outerShdw dist="38100" dir="2700000" algn="tl" rotWithShape="0">
                  <a:schemeClr val="accent2"/>
                </a:outerShdw>
              </a:effectLst>
              <a:latin typeface="Bookman Old Style" panose="02050604050505020204" pitchFamily="18" charset="0"/>
            </a:endParaRPr>
          </a:p>
        </p:txBody>
      </p:sp>
      <p:sp>
        <p:nvSpPr>
          <p:cNvPr id="3" name="Υπότιτλος 2"/>
          <p:cNvSpPr>
            <a:spLocks noGrp="1"/>
          </p:cNvSpPr>
          <p:nvPr>
            <p:ph type="subTitle" idx="1"/>
          </p:nvPr>
        </p:nvSpPr>
        <p:spPr>
          <a:xfrm>
            <a:off x="526473" y="4424218"/>
            <a:ext cx="11194810" cy="2168606"/>
          </a:xfrm>
        </p:spPr>
        <p:txBody>
          <a:bodyPr>
            <a:normAutofit lnSpcReduction="10000"/>
          </a:bodyPr>
          <a:lstStyle/>
          <a:p>
            <a:pPr algn="just"/>
            <a:endParaRPr lang="el-GR" sz="2400" b="1" dirty="0" smtClean="0">
              <a:solidFill>
                <a:srgbClr val="002060"/>
              </a:solidFill>
              <a:latin typeface="Calibri" panose="020F0502020204030204" pitchFamily="34" charset="0"/>
            </a:endParaRPr>
          </a:p>
          <a:p>
            <a:pPr algn="just"/>
            <a:r>
              <a:rPr lang="el-GR" sz="2800" b="1" dirty="0" smtClean="0">
                <a:solidFill>
                  <a:srgbClr val="002060"/>
                </a:solidFill>
                <a:latin typeface="Calibri" panose="020F0502020204030204" pitchFamily="34" charset="0"/>
              </a:rPr>
              <a:t>• </a:t>
            </a:r>
            <a:r>
              <a:rPr lang="el-GR" sz="2800" b="1" dirty="0">
                <a:solidFill>
                  <a:srgbClr val="002060"/>
                </a:solidFill>
                <a:latin typeface="Calibri" panose="020F0502020204030204" pitchFamily="34" charset="0"/>
              </a:rPr>
              <a:t>ΔΙΑΛΕΞΗ της Κατερίνας Καρακάση, Επίκουρου Καθηγήτριας του ΕΚΠΑ, με θέμα «Οι περιπέτειες του τραγικού». Τμήμα Θεατρικών Σπουδών, 13 Δεκεμβρίου 2011. Συντονισμός: Μαρία </a:t>
            </a:r>
            <a:r>
              <a:rPr lang="el-GR" sz="2800" b="1" dirty="0" err="1">
                <a:solidFill>
                  <a:srgbClr val="002060"/>
                </a:solidFill>
                <a:latin typeface="Calibri" panose="020F0502020204030204" pitchFamily="34" charset="0"/>
              </a:rPr>
              <a:t>Σπυριδοπούλου</a:t>
            </a:r>
            <a:r>
              <a:rPr lang="el-GR" sz="2800" b="1" dirty="0">
                <a:solidFill>
                  <a:srgbClr val="002060"/>
                </a:solidFill>
                <a:latin typeface="Calibri" panose="020F0502020204030204" pitchFamily="34" charset="0"/>
              </a:rPr>
              <a:t>, μέλος ΕΕΔΙΠ του ΤΘΣ</a:t>
            </a:r>
            <a:r>
              <a:rPr lang="el-GR" sz="2800" b="1" dirty="0" smtClean="0">
                <a:solidFill>
                  <a:srgbClr val="002060"/>
                </a:solidFill>
                <a:latin typeface="Calibri" panose="020F0502020204030204" pitchFamily="34" charset="0"/>
              </a:rPr>
              <a:t>.</a:t>
            </a:r>
            <a:endParaRPr lang="el-GR" sz="2800" b="1" dirty="0">
              <a:solidFill>
                <a:srgbClr val="002060"/>
              </a:solidFill>
              <a:latin typeface="Calibri" panose="020F0502020204030204" pitchFamily="34" charset="0"/>
            </a:endParaRPr>
          </a:p>
        </p:txBody>
      </p:sp>
      <p:graphicFrame>
        <p:nvGraphicFramePr>
          <p:cNvPr id="5" name="Αντικείμενο 4"/>
          <p:cNvGraphicFramePr>
            <a:graphicFrameLocks noChangeAspect="1"/>
          </p:cNvGraphicFramePr>
          <p:nvPr>
            <p:extLst>
              <p:ext uri="{D42A27DB-BD31-4B8C-83A1-F6EECF244321}">
                <p14:modId xmlns:p14="http://schemas.microsoft.com/office/powerpoint/2010/main" val="2405018768"/>
              </p:ext>
            </p:extLst>
          </p:nvPr>
        </p:nvGraphicFramePr>
        <p:xfrm>
          <a:off x="301752" y="92364"/>
          <a:ext cx="3657599" cy="4331854"/>
        </p:xfrm>
        <a:graphic>
          <a:graphicData uri="http://schemas.openxmlformats.org/presentationml/2006/ole">
            <mc:AlternateContent xmlns:mc="http://schemas.openxmlformats.org/markup-compatibility/2006">
              <mc:Choice xmlns:v="urn:schemas-microsoft-com:vml" Requires="v">
                <p:oleObj spid="_x0000_s32070" name="Acrobat Document" r:id="rId4" imgW="8019726" imgH="11344084" progId="AcroExch.Document.11">
                  <p:embed/>
                </p:oleObj>
              </mc:Choice>
              <mc:Fallback>
                <p:oleObj name="Acrobat Document" r:id="rId4" imgW="8019726" imgH="11344084" progId="AcroExch.Document.11">
                  <p:embed/>
                  <p:pic>
                    <p:nvPicPr>
                      <p:cNvPr id="0" name=""/>
                      <p:cNvPicPr/>
                      <p:nvPr/>
                    </p:nvPicPr>
                    <p:blipFill>
                      <a:blip r:embed="rId5"/>
                      <a:stretch>
                        <a:fillRect/>
                      </a:stretch>
                    </p:blipFill>
                    <p:spPr>
                      <a:xfrm>
                        <a:off x="301752" y="92364"/>
                        <a:ext cx="3657599" cy="4331854"/>
                      </a:xfrm>
                      <a:prstGeom prst="rect">
                        <a:avLst/>
                      </a:prstGeom>
                    </p:spPr>
                  </p:pic>
                </p:oleObj>
              </mc:Fallback>
            </mc:AlternateContent>
          </a:graphicData>
        </a:graphic>
      </p:graphicFrame>
    </p:spTree>
    <p:extLst>
      <p:ext uri="{BB962C8B-B14F-4D97-AF65-F5344CB8AC3E}">
        <p14:creationId xmlns:p14="http://schemas.microsoft.com/office/powerpoint/2010/main" val="275951953"/>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3">
            <a:duotone>
              <a:prstClr val="black"/>
              <a:schemeClr val="accent5">
                <a:tint val="45000"/>
                <a:satMod val="400000"/>
              </a:schemeClr>
            </a:duotone>
          </a:blip>
          <a:stretch>
            <a:fillRect/>
          </a:stretch>
        </p:blipFill>
        <p:spPr>
          <a:xfrm>
            <a:off x="0" y="0"/>
            <a:ext cx="12192000" cy="6858000"/>
          </a:xfrm>
          <a:prstGeom prst="rect">
            <a:avLst/>
          </a:prstGeom>
        </p:spPr>
      </p:pic>
      <p:sp>
        <p:nvSpPr>
          <p:cNvPr id="2" name="Τίτλος 1"/>
          <p:cNvSpPr>
            <a:spLocks noGrp="1"/>
          </p:cNvSpPr>
          <p:nvPr>
            <p:ph type="ctrTitle"/>
          </p:nvPr>
        </p:nvSpPr>
        <p:spPr>
          <a:xfrm>
            <a:off x="4782456" y="1718731"/>
            <a:ext cx="6815669" cy="1515533"/>
          </a:xfrm>
        </p:spPr>
        <p:txBody>
          <a:bodyPr>
            <a:normAutofit fontScale="90000"/>
          </a:bodyPr>
          <a:lstStyle/>
          <a:p>
            <a:pPr algn="r"/>
            <a:r>
              <a:rPr lang="el-GR" sz="40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br>
              <a:rPr lang="el-GR" sz="40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2700" b="1" cap="none" dirty="0" smtClean="0"/>
              <a:t>15  Φεβρουαρίου 2012</a:t>
            </a:r>
            <a:endParaRPr lang="el-GR" sz="2700" b="1" cap="none" dirty="0">
              <a:ln w="6600">
                <a:solidFill>
                  <a:schemeClr val="tx2">
                    <a:lumMod val="25000"/>
                  </a:schemeClr>
                </a:solidFill>
                <a:prstDash val="solid"/>
              </a:ln>
              <a:effectLst>
                <a:outerShdw dist="38100" dir="2700000" algn="tl" rotWithShape="0">
                  <a:schemeClr val="accent2"/>
                </a:outerShdw>
              </a:effectLst>
              <a:latin typeface="Bookman Old Style" panose="02050604050505020204" pitchFamily="18" charset="0"/>
            </a:endParaRPr>
          </a:p>
        </p:txBody>
      </p:sp>
      <p:sp>
        <p:nvSpPr>
          <p:cNvPr id="3" name="Υπότιτλος 2"/>
          <p:cNvSpPr>
            <a:spLocks noGrp="1"/>
          </p:cNvSpPr>
          <p:nvPr>
            <p:ph type="subTitle" idx="1"/>
          </p:nvPr>
        </p:nvSpPr>
        <p:spPr>
          <a:xfrm>
            <a:off x="563418" y="4170556"/>
            <a:ext cx="11034707" cy="2578586"/>
          </a:xfrm>
        </p:spPr>
        <p:txBody>
          <a:bodyPr>
            <a:normAutofit/>
          </a:bodyPr>
          <a:lstStyle/>
          <a:p>
            <a:pPr algn="just"/>
            <a:r>
              <a:rPr lang="el-GR" sz="2400" b="1" dirty="0">
                <a:solidFill>
                  <a:schemeClr val="tx1"/>
                </a:solidFill>
                <a:latin typeface="Calibri" panose="020F0502020204030204" pitchFamily="34" charset="0"/>
              </a:rPr>
              <a:t>• ΔΙΑΛΕΞΗ της </a:t>
            </a:r>
            <a:r>
              <a:rPr lang="el-GR" sz="2400" b="1" dirty="0" err="1">
                <a:solidFill>
                  <a:schemeClr val="tx1"/>
                </a:solidFill>
                <a:latin typeface="Calibri" panose="020F0502020204030204" pitchFamily="34" charset="0"/>
              </a:rPr>
              <a:t>Laura</a:t>
            </a:r>
            <a:r>
              <a:rPr lang="el-GR" sz="2400" b="1" dirty="0">
                <a:solidFill>
                  <a:schemeClr val="tx1"/>
                </a:solidFill>
                <a:latin typeface="Calibri" panose="020F0502020204030204" pitchFamily="34" charset="0"/>
              </a:rPr>
              <a:t> </a:t>
            </a:r>
            <a:r>
              <a:rPr lang="el-GR" sz="2400" b="1" dirty="0" err="1">
                <a:solidFill>
                  <a:schemeClr val="tx1"/>
                </a:solidFill>
                <a:latin typeface="Calibri" panose="020F0502020204030204" pitchFamily="34" charset="0"/>
              </a:rPr>
              <a:t>Marcus</a:t>
            </a:r>
            <a:r>
              <a:rPr lang="el-GR" sz="2400" b="1" dirty="0">
                <a:solidFill>
                  <a:schemeClr val="tx1"/>
                </a:solidFill>
                <a:latin typeface="Calibri" panose="020F0502020204030204" pitchFamily="34" charset="0"/>
              </a:rPr>
              <a:t>, Καθηγήτριας στο Πανεπιστήμιο της Οξφόρδης, με θέμα: «Ο θάνατος του κινηματογράφου και το σύγχρονο μυθιστόρημα». Διοργάνωση: Τμήμα Θεατρικών Σπουδών του Πανεπιστημίου Πελοποννήσου σε συνεργασία με τη ΔΟΠΑΤΤ Δήμου </a:t>
            </a:r>
            <a:r>
              <a:rPr lang="el-GR" sz="2400" b="1" dirty="0" err="1">
                <a:solidFill>
                  <a:schemeClr val="tx1"/>
                </a:solidFill>
                <a:latin typeface="Calibri" panose="020F0502020204030204" pitchFamily="34" charset="0"/>
              </a:rPr>
              <a:t>Ναυπλιέων</a:t>
            </a:r>
            <a:r>
              <a:rPr lang="el-GR" sz="2400" b="1" dirty="0">
                <a:solidFill>
                  <a:schemeClr val="tx1"/>
                </a:solidFill>
                <a:latin typeface="Calibri" panose="020F0502020204030204" pitchFamily="34" charset="0"/>
              </a:rPr>
              <a:t>, στο Βουλευτικό Ναυπλίου, στις 15 Φεβρουαρίου 2012. Συντονισμός: Αγγελική Σπυροπούλου, Λέκτορας του ΤΘΣ.</a:t>
            </a:r>
          </a:p>
          <a:p>
            <a:r>
              <a:rPr lang="el-GR" b="1" dirty="0">
                <a:solidFill>
                  <a:schemeClr val="tx1"/>
                </a:solidFill>
              </a:rPr>
              <a:t> </a:t>
            </a:r>
          </a:p>
          <a:p>
            <a:endParaRPr lang="el-GR" b="1" dirty="0" smtClean="0"/>
          </a:p>
        </p:txBody>
      </p:sp>
      <p:graphicFrame>
        <p:nvGraphicFramePr>
          <p:cNvPr id="5" name="Αντικείμενο 4"/>
          <p:cNvGraphicFramePr>
            <a:graphicFrameLocks noChangeAspect="1"/>
          </p:cNvGraphicFramePr>
          <p:nvPr>
            <p:extLst>
              <p:ext uri="{D42A27DB-BD31-4B8C-83A1-F6EECF244321}">
                <p14:modId xmlns:p14="http://schemas.microsoft.com/office/powerpoint/2010/main" val="2772111344"/>
              </p:ext>
            </p:extLst>
          </p:nvPr>
        </p:nvGraphicFramePr>
        <p:xfrm>
          <a:off x="320041" y="140878"/>
          <a:ext cx="3246119" cy="3920819"/>
        </p:xfrm>
        <a:graphic>
          <a:graphicData uri="http://schemas.openxmlformats.org/presentationml/2006/ole">
            <mc:AlternateContent xmlns:mc="http://schemas.openxmlformats.org/markup-compatibility/2006">
              <mc:Choice xmlns:v="urn:schemas-microsoft-com:vml" Requires="v">
                <p:oleObj spid="_x0000_s23891" name="Acrobat Document" r:id="rId4" imgW="5667091" imgH="8020002" progId="AcroExch.Document.11">
                  <p:embed/>
                </p:oleObj>
              </mc:Choice>
              <mc:Fallback>
                <p:oleObj name="Acrobat Document" r:id="rId4" imgW="5667091" imgH="8020002" progId="AcroExch.Document.11">
                  <p:embed/>
                  <p:pic>
                    <p:nvPicPr>
                      <p:cNvPr id="0" name=""/>
                      <p:cNvPicPr/>
                      <p:nvPr/>
                    </p:nvPicPr>
                    <p:blipFill>
                      <a:blip r:embed="rId5"/>
                      <a:stretch>
                        <a:fillRect/>
                      </a:stretch>
                    </p:blipFill>
                    <p:spPr>
                      <a:xfrm>
                        <a:off x="320041" y="140878"/>
                        <a:ext cx="3246119" cy="3920819"/>
                      </a:xfrm>
                      <a:prstGeom prst="rect">
                        <a:avLst/>
                      </a:prstGeom>
                    </p:spPr>
                  </p:pic>
                </p:oleObj>
              </mc:Fallback>
            </mc:AlternateContent>
          </a:graphicData>
        </a:graphic>
      </p:graphicFrame>
    </p:spTree>
    <p:extLst>
      <p:ext uri="{BB962C8B-B14F-4D97-AF65-F5344CB8AC3E}">
        <p14:creationId xmlns:p14="http://schemas.microsoft.com/office/powerpoint/2010/main" val="373251151"/>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duotone>
              <a:prstClr val="black"/>
              <a:schemeClr val="accent5">
                <a:tint val="45000"/>
                <a:satMod val="400000"/>
              </a:schemeClr>
            </a:duotone>
          </a:blip>
          <a:stretch>
            <a:fillRect/>
          </a:stretch>
        </p:blipFill>
        <p:spPr>
          <a:xfrm>
            <a:off x="0" y="0"/>
            <a:ext cx="12192000" cy="6858000"/>
          </a:xfrm>
          <a:prstGeom prst="rect">
            <a:avLst/>
          </a:prstGeom>
        </p:spPr>
      </p:pic>
      <p:sp>
        <p:nvSpPr>
          <p:cNvPr id="2" name="Τίτλος 1"/>
          <p:cNvSpPr>
            <a:spLocks noGrp="1"/>
          </p:cNvSpPr>
          <p:nvPr>
            <p:ph type="ctrTitle"/>
          </p:nvPr>
        </p:nvSpPr>
        <p:spPr>
          <a:xfrm>
            <a:off x="4795025" y="947854"/>
            <a:ext cx="6791949" cy="1505825"/>
          </a:xfrm>
        </p:spPr>
        <p:txBody>
          <a:bodyPr>
            <a:normAutofit fontScale="90000"/>
          </a:bodyPr>
          <a:lstStyle/>
          <a:p>
            <a:pPr algn="r"/>
            <a:r>
              <a:rPr lang="el-GR" sz="40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r>
            <a:br>
              <a:rPr lang="el-GR" sz="40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4000" b="1" cap="none"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r>
            <a:br>
              <a:rPr lang="el-GR" sz="4000" b="1" cap="none"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40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r>
            <a:br>
              <a:rPr lang="el-GR" sz="40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40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br>
              <a:rPr lang="el-GR" sz="40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40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r>
            <a:br>
              <a:rPr lang="el-GR" sz="40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3200" b="1" cap="none" dirty="0" smtClean="0"/>
              <a:t>17  Φεβρουαρίου 2012</a:t>
            </a:r>
            <a:endParaRPr lang="el-GR" sz="3200" b="1" cap="none" dirty="0">
              <a:ln w="6600">
                <a:solidFill>
                  <a:schemeClr val="tx2">
                    <a:lumMod val="25000"/>
                  </a:schemeClr>
                </a:solidFill>
                <a:prstDash val="solid"/>
              </a:ln>
              <a:effectLst>
                <a:outerShdw dist="38100" dir="2700000" algn="tl" rotWithShape="0">
                  <a:schemeClr val="accent2"/>
                </a:outerShdw>
              </a:effectLst>
              <a:latin typeface="Bookman Old Style" panose="02050604050505020204" pitchFamily="18" charset="0"/>
            </a:endParaRPr>
          </a:p>
        </p:txBody>
      </p:sp>
      <p:sp>
        <p:nvSpPr>
          <p:cNvPr id="3" name="Υπότιτλος 2"/>
          <p:cNvSpPr>
            <a:spLocks noGrp="1"/>
          </p:cNvSpPr>
          <p:nvPr>
            <p:ph type="subTitle" idx="1"/>
          </p:nvPr>
        </p:nvSpPr>
        <p:spPr>
          <a:xfrm>
            <a:off x="343841" y="3182077"/>
            <a:ext cx="11243133" cy="3456467"/>
          </a:xfrm>
        </p:spPr>
        <p:txBody>
          <a:bodyPr>
            <a:normAutofit fontScale="92500" lnSpcReduction="10000"/>
          </a:bodyPr>
          <a:lstStyle/>
          <a:p>
            <a:pPr algn="just"/>
            <a:endParaRPr lang="el-GR" sz="2400" b="1" dirty="0" smtClean="0">
              <a:solidFill>
                <a:schemeClr val="tx1"/>
              </a:solidFill>
            </a:endParaRPr>
          </a:p>
          <a:p>
            <a:pPr algn="just"/>
            <a:r>
              <a:rPr lang="el-GR" sz="2400" b="1" dirty="0" smtClean="0">
                <a:solidFill>
                  <a:schemeClr val="tx1"/>
                </a:solidFill>
                <a:latin typeface="Calibri" panose="020F0502020204030204" pitchFamily="34" charset="0"/>
              </a:rPr>
              <a:t>• </a:t>
            </a:r>
            <a:r>
              <a:rPr lang="el-GR" sz="2400" b="1" dirty="0">
                <a:solidFill>
                  <a:schemeClr val="tx1"/>
                </a:solidFill>
                <a:latin typeface="Calibri" panose="020F0502020204030204" pitchFamily="34" charset="0"/>
              </a:rPr>
              <a:t>ΔΙΑΛΕΞΗ/ ΣΤΡΟΓΓΥΛΟ ΤΡΑΠΕΖΙ Διάλεξη της </a:t>
            </a:r>
            <a:r>
              <a:rPr lang="el-GR" sz="2400" b="1" dirty="0" err="1">
                <a:solidFill>
                  <a:schemeClr val="tx1"/>
                </a:solidFill>
                <a:latin typeface="Calibri" panose="020F0502020204030204" pitchFamily="34" charset="0"/>
              </a:rPr>
              <a:t>Laura</a:t>
            </a:r>
            <a:r>
              <a:rPr lang="el-GR" sz="2400" b="1" dirty="0">
                <a:solidFill>
                  <a:schemeClr val="tx1"/>
                </a:solidFill>
                <a:latin typeface="Calibri" panose="020F0502020204030204" pitchFamily="34" charset="0"/>
              </a:rPr>
              <a:t> </a:t>
            </a:r>
            <a:r>
              <a:rPr lang="el-GR" sz="2400" b="1" dirty="0" err="1">
                <a:solidFill>
                  <a:schemeClr val="tx1"/>
                </a:solidFill>
                <a:latin typeface="Calibri" panose="020F0502020204030204" pitchFamily="34" charset="0"/>
              </a:rPr>
              <a:t>Marcus</a:t>
            </a:r>
            <a:r>
              <a:rPr lang="el-GR" sz="2400" b="1" dirty="0">
                <a:solidFill>
                  <a:schemeClr val="tx1"/>
                </a:solidFill>
                <a:latin typeface="Calibri" panose="020F0502020204030204" pitchFamily="34" charset="0"/>
              </a:rPr>
              <a:t>, Καθηγήτριας στο Πανεπιστήμιο της Οξφόρδης στο Θέατρο της Ελληνοαμερικανικής Ένωσης στην Αθήνα και στρογγυλό τραπέζι για τη σχέση λογοτεχνίας και κινηματογράφου με συμμετέχοντες τους: </a:t>
            </a:r>
            <a:r>
              <a:rPr lang="el-GR" sz="2400" b="1" dirty="0" err="1">
                <a:solidFill>
                  <a:schemeClr val="tx1"/>
                </a:solidFill>
                <a:latin typeface="Calibri" panose="020F0502020204030204" pitchFamily="34" charset="0"/>
              </a:rPr>
              <a:t>Καθ</a:t>
            </a:r>
            <a:r>
              <a:rPr lang="el-GR" sz="2400" b="1" dirty="0">
                <a:solidFill>
                  <a:schemeClr val="tx1"/>
                </a:solidFill>
                <a:latin typeface="Calibri" panose="020F0502020204030204" pitchFamily="34" charset="0"/>
              </a:rPr>
              <a:t>. </a:t>
            </a:r>
            <a:r>
              <a:rPr lang="el-GR" sz="2400" b="1" dirty="0" err="1">
                <a:solidFill>
                  <a:schemeClr val="tx1"/>
                </a:solidFill>
                <a:latin typeface="Calibri" panose="020F0502020204030204" pitchFamily="34" charset="0"/>
              </a:rPr>
              <a:t>Ελίζα</a:t>
            </a:r>
            <a:r>
              <a:rPr lang="el-GR" sz="2400" b="1" dirty="0">
                <a:solidFill>
                  <a:schemeClr val="tx1"/>
                </a:solidFill>
                <a:latin typeface="Calibri" panose="020F0502020204030204" pitchFamily="34" charset="0"/>
              </a:rPr>
              <a:t>-Άννα </a:t>
            </a:r>
            <a:r>
              <a:rPr lang="el-GR" sz="2400" b="1" dirty="0" err="1">
                <a:solidFill>
                  <a:schemeClr val="tx1"/>
                </a:solidFill>
                <a:latin typeface="Calibri" panose="020F0502020204030204" pitchFamily="34" charset="0"/>
              </a:rPr>
              <a:t>Δελβερούδη</a:t>
            </a:r>
            <a:r>
              <a:rPr lang="el-GR" sz="2400" b="1" dirty="0">
                <a:solidFill>
                  <a:schemeClr val="tx1"/>
                </a:solidFill>
                <a:latin typeface="Calibri" panose="020F0502020204030204" pitchFamily="34" charset="0"/>
              </a:rPr>
              <a:t>, ιστορικό του θεάτρου και του κινηματογράφου, Ηλία </a:t>
            </a:r>
            <a:r>
              <a:rPr lang="el-GR" sz="2400" b="1" dirty="0" err="1">
                <a:solidFill>
                  <a:schemeClr val="tx1"/>
                </a:solidFill>
                <a:latin typeface="Calibri" panose="020F0502020204030204" pitchFamily="34" charset="0"/>
              </a:rPr>
              <a:t>Μαγκλίνη</a:t>
            </a:r>
            <a:r>
              <a:rPr lang="el-GR" sz="2400" b="1" dirty="0">
                <a:solidFill>
                  <a:schemeClr val="tx1"/>
                </a:solidFill>
                <a:latin typeface="Calibri" panose="020F0502020204030204" pitchFamily="34" charset="0"/>
              </a:rPr>
              <a:t>, δημοσιογράφο- συγγραφέα, </a:t>
            </a:r>
            <a:r>
              <a:rPr lang="el-GR" sz="2400" b="1" dirty="0" err="1">
                <a:solidFill>
                  <a:schemeClr val="tx1"/>
                </a:solidFill>
                <a:latin typeface="Calibri" panose="020F0502020204030204" pitchFamily="34" charset="0"/>
              </a:rPr>
              <a:t>Πέννυ</a:t>
            </a:r>
            <a:r>
              <a:rPr lang="el-GR" sz="2400" b="1" dirty="0">
                <a:solidFill>
                  <a:schemeClr val="tx1"/>
                </a:solidFill>
                <a:latin typeface="Calibri" panose="020F0502020204030204" pitchFamily="34" charset="0"/>
              </a:rPr>
              <a:t> Παναγιωτοπούλου, </a:t>
            </a:r>
            <a:r>
              <a:rPr lang="el-GR" sz="2400" b="1" dirty="0" err="1">
                <a:solidFill>
                  <a:schemeClr val="tx1"/>
                </a:solidFill>
                <a:latin typeface="Calibri" panose="020F0502020204030204" pitchFamily="34" charset="0"/>
              </a:rPr>
              <a:t>σκηνοθέτιδα</a:t>
            </a:r>
            <a:r>
              <a:rPr lang="el-GR" sz="2400" b="1" dirty="0">
                <a:solidFill>
                  <a:schemeClr val="tx1"/>
                </a:solidFill>
                <a:latin typeface="Calibri" panose="020F0502020204030204" pitchFamily="34" charset="0"/>
              </a:rPr>
              <a:t> κινηματογράφου, και </a:t>
            </a:r>
            <a:r>
              <a:rPr lang="el-GR" sz="2400" b="1" dirty="0" err="1">
                <a:solidFill>
                  <a:schemeClr val="tx1"/>
                </a:solidFill>
                <a:latin typeface="Calibri" panose="020F0502020204030204" pitchFamily="34" charset="0"/>
              </a:rPr>
              <a:t>Κάλλια</a:t>
            </a:r>
            <a:r>
              <a:rPr lang="el-GR" sz="2400" b="1" dirty="0">
                <a:solidFill>
                  <a:schemeClr val="tx1"/>
                </a:solidFill>
                <a:latin typeface="Calibri" panose="020F0502020204030204" pitchFamily="34" charset="0"/>
              </a:rPr>
              <a:t> Παπαδάκη, συγγραφέα. Διοργάνωση: Τμήμα Θεατρικών Σπουδών του Πανεπιστημίου Πελοποννήσου σε συνεργασία με την Ελληνοαμερικανική Ένωση και το Ευρωπαϊκό Κέντρο Μετάφρασης (ΕΚΕΜΕΛ). Αθήνα, 17 Φεβρουαρίου 2012. Συντονισμός: Αγγελική Σπυροπούλου, Λέκτορας του ΤΘΣ.</a:t>
            </a:r>
          </a:p>
          <a:p>
            <a:endParaRPr lang="el-GR" b="1" dirty="0" smtClean="0">
              <a:solidFill>
                <a:schemeClr val="tx1"/>
              </a:solidFill>
            </a:endParaRPr>
          </a:p>
        </p:txBody>
      </p:sp>
    </p:spTree>
    <p:extLst>
      <p:ext uri="{BB962C8B-B14F-4D97-AF65-F5344CB8AC3E}">
        <p14:creationId xmlns:p14="http://schemas.microsoft.com/office/powerpoint/2010/main" val="2360612704"/>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4782456" y="1718731"/>
            <a:ext cx="6815669" cy="1515533"/>
          </a:xfrm>
        </p:spPr>
        <p:txBody>
          <a:bodyPr>
            <a:normAutofit fontScale="90000"/>
          </a:bodyPr>
          <a:lstStyle/>
          <a:p>
            <a:pPr algn="r"/>
            <a:r>
              <a:rPr lang="el-GR" sz="40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br>
              <a:rPr lang="el-GR" sz="40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40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r>
            <a:br>
              <a:rPr lang="el-GR" sz="40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3200" b="1" cap="none" dirty="0" smtClean="0">
                <a:solidFill>
                  <a:srgbClr val="002060"/>
                </a:solidFill>
              </a:rPr>
              <a:t>9  Μαρτίου 2012</a:t>
            </a:r>
            <a:endParaRPr lang="el-GR" sz="3200" b="1" cap="none" dirty="0">
              <a:ln w="6600">
                <a:solidFill>
                  <a:schemeClr val="tx2">
                    <a:lumMod val="25000"/>
                  </a:schemeClr>
                </a:solidFill>
                <a:prstDash val="solid"/>
              </a:ln>
              <a:solidFill>
                <a:srgbClr val="002060"/>
              </a:solidFill>
              <a:effectLst>
                <a:outerShdw dist="38100" dir="2700000" algn="tl" rotWithShape="0">
                  <a:schemeClr val="accent2"/>
                </a:outerShdw>
              </a:effectLst>
              <a:latin typeface="Bookman Old Style" panose="02050604050505020204" pitchFamily="18" charset="0"/>
            </a:endParaRPr>
          </a:p>
        </p:txBody>
      </p:sp>
      <p:sp>
        <p:nvSpPr>
          <p:cNvPr id="3" name="Υπότιτλος 2"/>
          <p:cNvSpPr>
            <a:spLocks noGrp="1"/>
          </p:cNvSpPr>
          <p:nvPr>
            <p:ph type="subTitle" idx="1"/>
          </p:nvPr>
        </p:nvSpPr>
        <p:spPr>
          <a:xfrm>
            <a:off x="369456" y="4590472"/>
            <a:ext cx="11228670" cy="1810327"/>
          </a:xfrm>
        </p:spPr>
        <p:txBody>
          <a:bodyPr>
            <a:noAutofit/>
          </a:bodyPr>
          <a:lstStyle/>
          <a:p>
            <a:pPr algn="just"/>
            <a:r>
              <a:rPr lang="el-GR" sz="2400" b="1" dirty="0">
                <a:solidFill>
                  <a:srgbClr val="002060"/>
                </a:solidFill>
              </a:rPr>
              <a:t>• ΔΙΑΛΕΞΗ του Στέλιου </a:t>
            </a:r>
            <a:r>
              <a:rPr lang="el-GR" sz="2400" b="1" dirty="0" err="1">
                <a:solidFill>
                  <a:srgbClr val="002060"/>
                </a:solidFill>
              </a:rPr>
              <a:t>Κρασανάκη</a:t>
            </a:r>
            <a:r>
              <a:rPr lang="el-GR" sz="2400" b="1" dirty="0">
                <a:solidFill>
                  <a:srgbClr val="002060"/>
                </a:solidFill>
              </a:rPr>
              <a:t>, ψυχιάτρου-</a:t>
            </a:r>
            <a:r>
              <a:rPr lang="el-GR" sz="2400" b="1" dirty="0" err="1">
                <a:solidFill>
                  <a:srgbClr val="002060"/>
                </a:solidFill>
              </a:rPr>
              <a:t>δραματοθεραπευτή</a:t>
            </a:r>
            <a:r>
              <a:rPr lang="el-GR" sz="2400" b="1" dirty="0">
                <a:solidFill>
                  <a:srgbClr val="002060"/>
                </a:solidFill>
              </a:rPr>
              <a:t>, με θέμα: «Μια θεραπευτική και όχι μόνο προσέγγιση στην εποχή του μεταμοντέρνου». Διοργάνωση: Τμήμα Θεατρικών Σπουδών του Πανεπιστημίου Πελοποννήσου σε συνεργασία με τη ΔΟΠΑΤΤ Δήμου </a:t>
            </a:r>
            <a:r>
              <a:rPr lang="el-GR" sz="2400" b="1" dirty="0" err="1">
                <a:solidFill>
                  <a:srgbClr val="002060"/>
                </a:solidFill>
              </a:rPr>
              <a:t>Ναυπλιέων</a:t>
            </a:r>
            <a:r>
              <a:rPr lang="el-GR" sz="2400" b="1" dirty="0">
                <a:solidFill>
                  <a:srgbClr val="002060"/>
                </a:solidFill>
              </a:rPr>
              <a:t>. Βουλευτικό 9 Μαρτίου 2012. Συντονισμός: Άλκηστις Κοντογιάννη, Καθηγήτρια του ΤΘΣ</a:t>
            </a:r>
            <a:r>
              <a:rPr lang="el-GR" sz="2400" dirty="0">
                <a:solidFill>
                  <a:srgbClr val="002060"/>
                </a:solidFill>
              </a:rPr>
              <a:t>.</a:t>
            </a:r>
          </a:p>
        </p:txBody>
      </p:sp>
      <p:graphicFrame>
        <p:nvGraphicFramePr>
          <p:cNvPr id="4" name="Αντικείμενο 3"/>
          <p:cNvGraphicFramePr>
            <a:graphicFrameLocks noChangeAspect="1"/>
          </p:cNvGraphicFramePr>
          <p:nvPr>
            <p:extLst>
              <p:ext uri="{D42A27DB-BD31-4B8C-83A1-F6EECF244321}">
                <p14:modId xmlns:p14="http://schemas.microsoft.com/office/powerpoint/2010/main" val="2953714126"/>
              </p:ext>
            </p:extLst>
          </p:nvPr>
        </p:nvGraphicFramePr>
        <p:xfrm>
          <a:off x="581890" y="0"/>
          <a:ext cx="3472873" cy="4470400"/>
        </p:xfrm>
        <a:graphic>
          <a:graphicData uri="http://schemas.openxmlformats.org/presentationml/2006/ole">
            <mc:AlternateContent xmlns:mc="http://schemas.openxmlformats.org/markup-compatibility/2006">
              <mc:Choice xmlns:v="urn:schemas-microsoft-com:vml" Requires="v">
                <p:oleObj spid="_x0000_s24914" name="Acrobat Document" r:id="rId3" imgW="5667091" imgH="8020002" progId="AcroExch.Document.11">
                  <p:embed/>
                </p:oleObj>
              </mc:Choice>
              <mc:Fallback>
                <p:oleObj name="Acrobat Document" r:id="rId3" imgW="5667091" imgH="8020002" progId="AcroExch.Document.11">
                  <p:embed/>
                  <p:pic>
                    <p:nvPicPr>
                      <p:cNvPr id="0" name=""/>
                      <p:cNvPicPr/>
                      <p:nvPr/>
                    </p:nvPicPr>
                    <p:blipFill>
                      <a:blip r:embed="rId4"/>
                      <a:stretch>
                        <a:fillRect/>
                      </a:stretch>
                    </p:blipFill>
                    <p:spPr>
                      <a:xfrm>
                        <a:off x="581890" y="0"/>
                        <a:ext cx="3472873" cy="4470400"/>
                      </a:xfrm>
                      <a:prstGeom prst="rect">
                        <a:avLst/>
                      </a:prstGeom>
                    </p:spPr>
                  </p:pic>
                </p:oleObj>
              </mc:Fallback>
            </mc:AlternateContent>
          </a:graphicData>
        </a:graphic>
      </p:graphicFrame>
    </p:spTree>
    <p:extLst>
      <p:ext uri="{BB962C8B-B14F-4D97-AF65-F5344CB8AC3E}">
        <p14:creationId xmlns:p14="http://schemas.microsoft.com/office/powerpoint/2010/main" val="2216083613"/>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2">
            <a:duotone>
              <a:schemeClr val="accent5">
                <a:shade val="45000"/>
                <a:satMod val="135000"/>
              </a:schemeClr>
              <a:prstClr val="white"/>
            </a:duotone>
          </a:blip>
          <a:stretch>
            <a:fillRect/>
          </a:stretch>
        </p:blipFill>
        <p:spPr>
          <a:xfrm>
            <a:off x="0" y="0"/>
            <a:ext cx="12222480" cy="6876288"/>
          </a:xfrm>
          <a:prstGeom prst="rect">
            <a:avLst/>
          </a:prstGeom>
        </p:spPr>
      </p:pic>
      <p:sp>
        <p:nvSpPr>
          <p:cNvPr id="2" name="Τίτλος 1"/>
          <p:cNvSpPr>
            <a:spLocks noGrp="1"/>
          </p:cNvSpPr>
          <p:nvPr>
            <p:ph type="ctrTitle"/>
          </p:nvPr>
        </p:nvSpPr>
        <p:spPr>
          <a:xfrm>
            <a:off x="6364224" y="1615330"/>
            <a:ext cx="5124173" cy="1515533"/>
          </a:xfrm>
        </p:spPr>
        <p:txBody>
          <a:bodyPr>
            <a:normAutofit fontScale="90000"/>
          </a:bodyPr>
          <a:lstStyle/>
          <a:p>
            <a:pPr algn="r"/>
            <a:r>
              <a:rPr lang="el-GR" sz="40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br>
              <a:rPr lang="el-GR" sz="40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40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r>
            <a:br>
              <a:rPr lang="el-GR" sz="40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3200" b="1" cap="none" dirty="0" smtClean="0">
                <a:solidFill>
                  <a:srgbClr val="002060"/>
                </a:solidFill>
              </a:rPr>
              <a:t>9 - 12 Μαρτίου 2012</a:t>
            </a:r>
            <a:endParaRPr lang="el-GR" sz="3200" b="1" cap="none" dirty="0">
              <a:ln w="6600">
                <a:solidFill>
                  <a:schemeClr val="tx2">
                    <a:lumMod val="25000"/>
                  </a:schemeClr>
                </a:solidFill>
                <a:prstDash val="solid"/>
              </a:ln>
              <a:solidFill>
                <a:srgbClr val="002060"/>
              </a:solidFill>
              <a:effectLst>
                <a:outerShdw dist="38100" dir="2700000" algn="tl" rotWithShape="0">
                  <a:schemeClr val="accent2"/>
                </a:outerShdw>
              </a:effectLst>
              <a:latin typeface="Bookman Old Style" panose="02050604050505020204" pitchFamily="18" charset="0"/>
            </a:endParaRPr>
          </a:p>
        </p:txBody>
      </p:sp>
      <p:sp>
        <p:nvSpPr>
          <p:cNvPr id="3" name="Υπότιτλος 2"/>
          <p:cNvSpPr>
            <a:spLocks noGrp="1"/>
          </p:cNvSpPr>
          <p:nvPr>
            <p:ph type="subTitle" idx="1"/>
          </p:nvPr>
        </p:nvSpPr>
        <p:spPr>
          <a:xfrm>
            <a:off x="563418" y="4515295"/>
            <a:ext cx="11034708" cy="2227250"/>
          </a:xfrm>
        </p:spPr>
        <p:txBody>
          <a:bodyPr>
            <a:noAutofit/>
          </a:bodyPr>
          <a:lstStyle/>
          <a:p>
            <a:pPr algn="just"/>
            <a:r>
              <a:rPr lang="el-GR" sz="2800" b="1" dirty="0">
                <a:solidFill>
                  <a:srgbClr val="002060"/>
                </a:solidFill>
                <a:latin typeface="Calibri" panose="020F0502020204030204" pitchFamily="34" charset="0"/>
              </a:rPr>
              <a:t>• ΣΕΜΙΝΑΡΙΟ ΣΥΓΧΡΟΝΟΥ ΧΟΡΟΥ Τετραήμερο Σεμινάριο Σύγχρονου Χορού με την </a:t>
            </a:r>
            <a:r>
              <a:rPr lang="el-GR" sz="2800" b="1" dirty="0" err="1">
                <a:solidFill>
                  <a:srgbClr val="002060"/>
                </a:solidFill>
                <a:latin typeface="Calibri" panose="020F0502020204030204" pitchFamily="34" charset="0"/>
              </a:rPr>
              <a:t>Ann</a:t>
            </a:r>
            <a:r>
              <a:rPr lang="el-GR" sz="2800" b="1" dirty="0">
                <a:solidFill>
                  <a:srgbClr val="002060"/>
                </a:solidFill>
                <a:latin typeface="Calibri" panose="020F0502020204030204" pitchFamily="34" charset="0"/>
              </a:rPr>
              <a:t> </a:t>
            </a:r>
            <a:r>
              <a:rPr lang="el-GR" sz="2800" b="1" dirty="0" err="1">
                <a:solidFill>
                  <a:srgbClr val="002060"/>
                </a:solidFill>
                <a:latin typeface="Calibri" panose="020F0502020204030204" pitchFamily="34" charset="0"/>
              </a:rPr>
              <a:t>Cooper</a:t>
            </a:r>
            <a:r>
              <a:rPr lang="el-GR" sz="2800" b="1" dirty="0">
                <a:solidFill>
                  <a:srgbClr val="002060"/>
                </a:solidFill>
                <a:latin typeface="Calibri" panose="020F0502020204030204" pitchFamily="34" charset="0"/>
              </a:rPr>
              <a:t> </a:t>
            </a:r>
            <a:r>
              <a:rPr lang="el-GR" sz="2800" b="1" dirty="0" err="1">
                <a:solidFill>
                  <a:srgbClr val="002060"/>
                </a:solidFill>
                <a:latin typeface="Calibri" panose="020F0502020204030204" pitchFamily="34" charset="0"/>
              </a:rPr>
              <a:t>Albright</a:t>
            </a:r>
            <a:r>
              <a:rPr lang="el-GR" sz="2800" b="1" dirty="0">
                <a:solidFill>
                  <a:srgbClr val="002060"/>
                </a:solidFill>
                <a:latin typeface="Calibri" panose="020F0502020204030204" pitchFamily="34" charset="0"/>
              </a:rPr>
              <a:t>, Καθηγήτριας στο </a:t>
            </a:r>
            <a:r>
              <a:rPr lang="el-GR" sz="2800" b="1" dirty="0" err="1">
                <a:solidFill>
                  <a:srgbClr val="002060"/>
                </a:solidFill>
                <a:latin typeface="Calibri" panose="020F0502020204030204" pitchFamily="34" charset="0"/>
              </a:rPr>
              <a:t>Oberlin</a:t>
            </a:r>
            <a:r>
              <a:rPr lang="el-GR" sz="2800" b="1" dirty="0">
                <a:solidFill>
                  <a:srgbClr val="002060"/>
                </a:solidFill>
                <a:latin typeface="Calibri" panose="020F0502020204030204" pitchFamily="34" charset="0"/>
              </a:rPr>
              <a:t> </a:t>
            </a:r>
            <a:r>
              <a:rPr lang="el-GR" sz="2800" b="1" dirty="0" err="1">
                <a:solidFill>
                  <a:srgbClr val="002060"/>
                </a:solidFill>
                <a:latin typeface="Calibri" panose="020F0502020204030204" pitchFamily="34" charset="0"/>
              </a:rPr>
              <a:t>College</a:t>
            </a:r>
            <a:r>
              <a:rPr lang="el-GR" sz="2800" b="1" dirty="0">
                <a:solidFill>
                  <a:srgbClr val="002060"/>
                </a:solidFill>
                <a:latin typeface="Calibri" panose="020F0502020204030204" pitchFamily="34" charset="0"/>
              </a:rPr>
              <a:t>, ΗΠΑ. Τμήμα Θεατρικών Σπουδών Πανεπιστημίου Πελοποννήσου σε συνεργασία με τη Σχολή Χορού Ηλιάνας </a:t>
            </a:r>
            <a:r>
              <a:rPr lang="el-GR" sz="2800" b="1" dirty="0" err="1">
                <a:solidFill>
                  <a:srgbClr val="002060"/>
                </a:solidFill>
                <a:latin typeface="Calibri" panose="020F0502020204030204" pitchFamily="34" charset="0"/>
              </a:rPr>
              <a:t>Διολίτση</a:t>
            </a:r>
            <a:r>
              <a:rPr lang="el-GR" sz="2800" b="1" dirty="0">
                <a:solidFill>
                  <a:srgbClr val="002060"/>
                </a:solidFill>
                <a:latin typeface="Calibri" panose="020F0502020204030204" pitchFamily="34" charset="0"/>
              </a:rPr>
              <a:t>, 9-12 Μαρτίου 2012. Οργάνωση: Βάσω </a:t>
            </a:r>
            <a:r>
              <a:rPr lang="el-GR" sz="2800" b="1" dirty="0" err="1">
                <a:solidFill>
                  <a:srgbClr val="002060"/>
                </a:solidFill>
                <a:latin typeface="Calibri" panose="020F0502020204030204" pitchFamily="34" charset="0"/>
              </a:rPr>
              <a:t>Μπαρμπούση</a:t>
            </a:r>
            <a:r>
              <a:rPr lang="el-GR" sz="2800" b="1" dirty="0">
                <a:solidFill>
                  <a:srgbClr val="002060"/>
                </a:solidFill>
                <a:latin typeface="Calibri" panose="020F0502020204030204" pitchFamily="34" charset="0"/>
              </a:rPr>
              <a:t>, </a:t>
            </a:r>
            <a:r>
              <a:rPr lang="el-GR" sz="2800" b="1" dirty="0" err="1">
                <a:solidFill>
                  <a:srgbClr val="002060"/>
                </a:solidFill>
                <a:latin typeface="Calibri" panose="020F0502020204030204" pitchFamily="34" charset="0"/>
              </a:rPr>
              <a:t>Αναπλ</a:t>
            </a:r>
            <a:r>
              <a:rPr lang="el-GR" sz="2800" b="1" dirty="0">
                <a:solidFill>
                  <a:srgbClr val="002060"/>
                </a:solidFill>
                <a:latin typeface="Calibri" panose="020F0502020204030204" pitchFamily="34" charset="0"/>
              </a:rPr>
              <a:t>. Καθηγήτρια του ΤΘΣ.</a:t>
            </a:r>
          </a:p>
        </p:txBody>
      </p:sp>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375" y="80493"/>
            <a:ext cx="3489833" cy="4290339"/>
          </a:xfrm>
          <a:prstGeom prst="rect">
            <a:avLst/>
          </a:prstGeom>
        </p:spPr>
      </p:pic>
      <p:sp>
        <p:nvSpPr>
          <p:cNvPr id="4" name="AutoShape 2" descr="data:image/jpeg;base64,/9j/4AAQSkZJRgABAQAAAQABAAD/2wCEAAkGBxAPDQ8MDxAPDQ0NDQ0MDQ0NEA8NDA0NFBEWFhQRFBQYHCggGBolHBQUITEhJSktLi4uFx8zODYsNystLisBCgoKDQ0NFQ8QFCwcHRwrLCwsLSwsLCwsLCwsLCwsLCwsLCwsLCw3LCwsLCwsLDcsKzc3LCw3KysrLCs3LCwsN//AABEIAOEA4QMBIgACEQEDEQH/xAAcAAABBQEBAQAAAAAAAAAAAAAAAQIDBAUGBwj/xAA8EAABAwIDBwIEBAQEBwAAAAABAAIDBBEFEhQGEyExQVFhByIVcYGRMkJSoSNigrFjosHwFiQzNEOT0v/EABcBAQEBAQAAAAAAAAAAAAAAAAABAgP/xAAbEQEBAQEAAwEAAAAAAAAAAAAAAREhEjFRAv/aAAwDAQACEQMRAD8A6TJ4RlSgouqEshLdHBAJEqRAXSJUIhpKRPslDUDLJLKUMTwxBBZFlYEaXdoKpaUlla3aQxoKpCSysliY5qCGyE8hISgakTklwikQluhAIsi6LoBCEIHZz3QkuEILACLJ7QlyoIi1JlUtkWQQ2SqQtSZUDMqUNTw1StjREIjUjY1ZZEp2QIKjYlIIVcbCpBEgpCFLuFe3KXdIKG5TTAtHdJN0gzDAo3QrUdCo3QIMl0SjdGtR8CrviQZ7mpmVW3xqMsRUGVFlIWpLII8qXKn5UZUEdkWUlkZUDMqRSZUqC0AlslAS2QNsksnpLIG2QGp4apGsQNZGrEcSkiiVuOJBFHCrDYlK2NShqIgEacGp072xsdI9wYxjS97nGzWtAuSfovD9qfWCpfOW4cGwU7DZskkbZJp/5iHcGDxz79hFe3ZEZV81yeomKuqNVq3tkytZkYGCDKDe27tl58za57r2n0xxuqrqB01XuzIyXctfG3IXtDGm7he2a56W58k0x1WVGVSpVUQ5E1zFPZFkFN0SgkhWkWKN0aKx5IlWkjWzLEqUsaDNc1MLVbkYoS1BFZFk+yLIhlkWT7IsgZZCfZCCwhCFFCUBInBA5rVZiYoowrsLEEkMatsjSRMVlrVRBI8M4u4N/X+Vvz7DzyVaqxBkIcZLta02LsrnNva4NwOH1srFZMGB2cewgAFwuwk8MrjyHTnw4rzT/iOQSmkfNFFG8zUbZ7tmMbg9zoGPjcb/AITbNx58ewmjH9XNsnyRPw+nvupMhmmAc0mMHiz5F2UcT0ItxXj5WztFWF88gzSO9wEu8N3mRvAtPgEWA5BY9lnVwgXqHpRt5DQMlpK15ZTPcJYpGsdIY5bAOBDQSQQGnlwynuvMSEIr62wnFqesj31LNHUR9TE4OLfDm82nwQr2VfI+FYpPSTNqKaV8EzeT4za47EcnDweC+kfTvav4rRb57QyohcIqhrfwF9rh7fBHG3Q3C1KzY6fKlsnWSqobZIWqQBBCCq+NVJolpOaoJGIrHmjVR7VqzxqhK1BWITbKRwTUDbJbIKEBZCVIglQhCgE9qYFKxBPCFoQNVOELRgagsxtUwCawKRBG9gcC08j5t+683222BkqpZJ4HhkgcZ4zJHHIM5ALh7Rm4kEkHMOPLmvTLKOctDSX5QxoLnF9sgaOJJv0VHyvtbhsjJg59O2nuA0mKR1RFI/LmvnubOtxy2FhZc94XofqTtpDVSSUmHRxw0pc7UVMcbY5a59+NyBfd9ePF3M8FwIjIs5wPGxaDwLu30WK3EdrcbGydPAWWvycA5p7tPJeienWwLa9wkqnEREuc6KI/xN23mXOH4LuIA6nK7ssvb7Z/QVBo8xkbG1pjkcAHPY4ZgSB1424drpJan6sjil7T6AycK2PrkppLfV4J/svFgu69O9qW4S6arkY6YPpzCyJhDc8pc1zQSeQ9p48fkkZr6O6E9ALk9AFmUe0dDNPpYqymlqOI3UczHyEjmAAeJHZfOO1u3NbibiJpN3T39lLCS2AC/DMPznyfpZc5DM5jmvaS1zHNc1zSWua4G4II5G/VXVx9jgJbLkfTnbKPFKVoc5orYWNFTHyLjy3jR2PC/Yn5LsArLqYYQo3tU6Y8KjNnYs+Zi152rOnaoM94UZCnkChKBiE6yQBUIhOQoHIQhAoUjFGFLGguQBaUAWdAtGBBbYnpjFi7XbUQYZTunmcwvteKEuLXy8bWFmn+yDanmbGx0j3BkcbXPe9xs1jALlxPYBeE7Z7a1WOzDCcLilNM4+4AZZaqx/FJxsyIc7E9r9lj7Y+o1dijRSZBTQPsdPT53vnHMZ3c3jwAAfPBdR6X41TYXgVViErBvn1j4WDlJO5sbcsd+jRck9r91ndakVjsbRYFSa/FHx1tcWnS0I91Pvul2n/qAHmTZvgmy5zYfZqfGsRdNLm3Ak31VMeHtJ4Mb/MeQty4non4ZhWIbSV7pnl26L/49SRaCnj6RsHIkDgGj5nqT7xguD0uE0JhhG7ggY+aWR5zSPIF3yOPU2HL6BTNW3GhT08cETY2NZDFG0Na1oDGMaBw/svnz1b2ggq8QcYHCRkUbYRI03bI4Xu4eONv6VnbfbY1GIzvzPeynBIhpg60bGdMzR+J3cn+y44re5yOeb2gC5t3V2ufaOOIdPcfny/1Kqw8HA/ZLlL3cOKzuNZtNjYXENaC5xIaGgXc4ngAB1K6TaHYTEKCmhq6iG0Uw92Q53U7ujJR+Ukcf25r0L0Z2DIc3F6thGX/ALGN4td3Wcj9m/U9ivYainZKx0UjWyRvBa9jwHNc09CDzVnVr5EwXFpqKoZVU7zHLGbhw6jqCOoPZfS+wG2kOLU2dto6qIAVNPfiw/rb3Yeh6ciuT2v9G6eZrpcOOnm4nTyOLoH+A48Wn7j5LyWlkrsFxBsmWSlqqd3FjxYPYeBaej2EdRw6hT0e31gmuXObF7ZU2KQh0bgypa281M4+9v8AM39TPI5ciujctS6zVSYLOqFpTLOqEFCRQlTSKEoEshCEBZCLoQKhCQoFCljUQUjCgvQLRgKzICtGAoLzFl47s7BWWe9rW1DAGxVJjjmkhF7+xsgLb8TxINrrTjKkQc/RYRh+EwyVGVrCA6SarnIlq5T1JeeJJ5ZRYdgvIdnNlpsbxCUyudBh0U8tY+MOu9rqiQv3TezjY3PQBb/qCyqrnthhkZPK6TcxmmhbHCXtJO4ZK7M+ZwNy5wLWMHPjwWvslshXYVUNrM7asVpbFiFHFZgp7n2zRvcf4mTjfgOBNrrF7W5kjv8AD6CKmhZTwRthhjaGsjYLNA/1PkrmfUraCmpMOqIpZmsnnhcyGIWdM8nhfL0Hk8FznqH6rMpC6jw/JNUglslQfdDCeoaPzu/YeV4ZiGIS1ErppnulkkJc97yXOce5K1vxM+oJn3cSL8T1NymIXW7AbFzYpUZReOmjIM89rhg/SO7j0H1WVYtFQOc0ODS98g3cMbQS9zibcgvYPTr0tEQZWYi0F/B8dIbWB6GX/wCfv2Xe7N7J0mHsa2GMOlaLGokDXTuvz429o8CwW6teLOgC3AcAOAA4ABKkCctIFkbS7M0mJQ7mqiD7X3cjfbNEe7HdPlyWulUHyvtThM2C4o+nhnfmp3skp6hhLJMrmNc29utnWPQ2XsPpd6hfEmGjqyxtfELtcLNbVRgfiA/WOoHzHjY2z9PqPFXb6XeQVIaGiohIuQOQe08HAfQ+V4rj2xlZhFW12c+1wlpK2JpbG5zTcA3/AAPv+U/crN51qdfRkxWZUFY2we1XxOiD5MrayG0dVG0FoB45XtB/K4A/UEdFr1BWmVORRFPkKjKBEpSIVAhKhAqRCFAJ7CmJwKC3C5aEDllxFQY3tDT4fTmpqX5W3ysY3jJK/o1jep/YIOpjcuK2k9WMOonuhYZK2ZhLXCmy7pjhzBkcQPtdeQ7Y+otZiBdE1zqWkNwKeJxBe3/FeOLvlyXGE/ZTWsetVfrY4ymeHDadkxYIt/LKZJjGCSGktaDa5Jtey5fHvU7FK1jonzNgifwdHTM3ILf0l1y4jxdUtn9g8Sr7GCle2I/+ef8AgQ27gu4u/pBXX4d6HVrj/wAxVU0Df8ISVDz9CGgfdQ48rKtYbhs9VIIaeKSeU8mRNLz8zbkPJXvWFei2GxEOnfUVn8j3iGI/SMB3+Zd7heFU9JHuaaGKmj/TCxrAT3NuZ8lXDXjeyPovK4tmxOQQs4HSQOzTHw+Tk3+m/wAwvZcNw+GmhbT08bIYYxZkbBZo8+T5VoourjIQhCoVKkQgUJUiFAhUFQ1rmlrgHNPAtcA5p+YKlcVWlcgyafCaane+SCCGB8gs90TGsLhe9jbpcngmTlWp3qjK5BA9MKcUiBqUJbIQCEIQIhCEAqGM41T0URmqJGxt45WnjJIbcmN5kqPaKtnhpi6lhNTUOcI4ox+EE397j0At1t815xPsLitdLv6uSJr3WuZJM7mt7NYwWA8XCDIxHb6ukqjUxTPgY0kRQtsYms7OaRZ57k/RUy7EMYqeUtZMBbgA2KFp72s1g+1/K7rC/SmFpDqmokm65IWiFh8FxJJ+ll6DhdDDTRiGCNkMbeTWC1z3J6nyVMa155gXo499n1tSIx1hpQHv/wDY7h/lK9H2e2BwyiIfFTNklbYiaoJnkB7jNwafkAtGGRXYpFWWi0pyrsepQ5A5IkulVAUiEIBKkQgVKkRdA5NcUhconyKAkeqc0ifLIqM0iCOZ6qPKkkcoSUCJEIQCEIQCEIQIhCEAhCEAE9pTEt0FiN6txSLOaVKx6DXjlVhsqyI5VYZKqNMPTsyotmUglQW8yLquJEu8QT3RdQbxIZUFguTS9VzKo3SoLDpFXklUL5lXfKoHyyKpI9I+RQucgHOTUXSBAqEJECoSJUAhCEEW+CN8Fk6lGpQa2+CN8Fk6lGpQa2+CN6Fk6pGqQa2+CUTrHNUk1So3G1ClbVLnxV+U4VaDpG1SlbVrmm1qeK5B0wqgnapc0K/ynCvQdHqkhqlzuv8AKQ1/lB0DqsKJ1WsE1yY6tQbbqpROqFjGsTdWg1zOmmZZOqRqlBq71G+WVqUalBrb4I3wWTqUalBq71G+WVqUalBrb5CydShBh6vyjVrA1flJrPKDoNX5Rq1gaxGs8oN/V+Umr8rB1nlJq/KDf1aTVrB1flJq/Ko3tWl1iwNWjVoN/WeUorVz+rRq0HQ63yna7yuc1aNYg6LXeUa7yud1iNWg6HW+UmsXP6tGrUHQaxGrWBq0avyqN/V+UurXP6zyjWeVB0GrRq/KwNZ5Rq/KDf1aNX5WBq/KNZ5Qb+r8o1flYBrPKNX5Qb+r8oXP6vylQcPuj5Ruj3K1NOkFOgzWwnypGwHytFtMrEVMqrNZSE9/3ViOhP8Au62aejWjBQoObZhp8qZuFnsushoB4VplAOyDixhR7FPGFHsV2zaAKQUAUHDDCT2KcMIPYruW0IT9COyDhPhB7JfhB7Fd1oQnfDgg4MYOeyPhB7LvPh47I+HhBwRwg9imnCD2K7/4cEhw0IPPzhJ7H90hwk9iu+dhvhRuw0eEHBOws9lE/DSu8fhwVeXDwg4R9AR3VaSkK7WehCzKmjQcq6nPn7qMxHz91uzUyrOp0GSYj5+5Ruz3P3K0jAk3CDO3Z7n7lC0dwlRGyYEggWnuUm5VVRbArEUKsiJPbGgdBGr8NgqjApQ9BoxuVlj1lNmUgnQazZQniQLIFQnCpQbDZB2Ts4WQ2pTtUg1hIE7OFjiq8p2qUGrvAjeLKNUk1XlBriQI3oWRqkuqQahkCaXhZpqkgqkF57gq0jgoX1ChdMgSeyyqloV6R6pyoMyWMKu6ELScxRmLwgyzCEbkLRMKNygobgIWjukILyUJEKqclCEIHDmnFCEAhCEQqQIQge1OQhAicEqFA1IEIQOSoQgEgSoQNcmpUIGPVaVCEEaClQio3oCEIHIQhB//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val="359333946"/>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76288"/>
          </a:xfrm>
          <a:prstGeom prst="rect">
            <a:avLst/>
          </a:prstGeom>
        </p:spPr>
      </p:pic>
      <p:sp>
        <p:nvSpPr>
          <p:cNvPr id="2" name="Τίτλος 1"/>
          <p:cNvSpPr>
            <a:spLocks noGrp="1"/>
          </p:cNvSpPr>
          <p:nvPr>
            <p:ph type="ctrTitle"/>
          </p:nvPr>
        </p:nvSpPr>
        <p:spPr>
          <a:xfrm>
            <a:off x="4393143" y="1188378"/>
            <a:ext cx="6815669" cy="1515533"/>
          </a:xfrm>
        </p:spPr>
        <p:txBody>
          <a:bodyPr>
            <a:normAutofit/>
          </a:bodyPr>
          <a:lstStyle/>
          <a:p>
            <a:pPr algn="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Calibri" panose="020F0502020204030204" pitchFamily="34" charset="0"/>
              </a:rPr>
              <a:t>Εκδηλώσεις Τ.Θ.Σ</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Calibri" panose="020F0502020204030204" pitchFamily="34" charset="0"/>
              </a:rPr>
            </a:br>
            <a:r>
              <a:rPr lang="el-GR" sz="2400" b="1" cap="none" dirty="0" smtClean="0">
                <a:solidFill>
                  <a:srgbClr val="002060"/>
                </a:solidFill>
                <a:latin typeface="Calibri" panose="020F0502020204030204" pitchFamily="34" charset="0"/>
              </a:rPr>
              <a:t>17-31  Μαΐου 2008</a:t>
            </a:r>
            <a:endParaRPr lang="el-GR" sz="2400" b="1" cap="none" dirty="0">
              <a:ln w="6600">
                <a:solidFill>
                  <a:schemeClr val="tx2">
                    <a:lumMod val="25000"/>
                  </a:schemeClr>
                </a:solidFill>
                <a:prstDash val="solid"/>
              </a:ln>
              <a:solidFill>
                <a:srgbClr val="002060"/>
              </a:solidFill>
              <a:effectLst>
                <a:outerShdw dist="38100" dir="2700000" algn="tl" rotWithShape="0">
                  <a:schemeClr val="accent2"/>
                </a:outerShdw>
              </a:effectLst>
              <a:latin typeface="Calibri" panose="020F0502020204030204" pitchFamily="34" charset="0"/>
            </a:endParaRPr>
          </a:p>
        </p:txBody>
      </p:sp>
      <p:sp>
        <p:nvSpPr>
          <p:cNvPr id="3" name="Υπότιτλος 2"/>
          <p:cNvSpPr>
            <a:spLocks noGrp="1"/>
          </p:cNvSpPr>
          <p:nvPr>
            <p:ph type="subTitle" idx="1"/>
          </p:nvPr>
        </p:nvSpPr>
        <p:spPr>
          <a:xfrm>
            <a:off x="131974" y="4998720"/>
            <a:ext cx="10939677" cy="2611624"/>
          </a:xfrm>
        </p:spPr>
        <p:txBody>
          <a:bodyPr>
            <a:normAutofit/>
          </a:bodyPr>
          <a:lstStyle/>
          <a:p>
            <a:pPr algn="just"/>
            <a:r>
              <a:rPr lang="el-GR" sz="2400" b="1" dirty="0">
                <a:solidFill>
                  <a:srgbClr val="002060"/>
                </a:solidFill>
                <a:latin typeface="Calibri" panose="020F0502020204030204" pitchFamily="34" charset="0"/>
              </a:rPr>
              <a:t>• ΔΙΗΜΕΡΙΔΑ με θέμα: «Το Θέατρο Στοά: 36 χρόνια προσφοράς. </a:t>
            </a:r>
            <a:r>
              <a:rPr lang="el-GR" sz="2400" dirty="0">
                <a:solidFill>
                  <a:srgbClr val="002060"/>
                </a:solidFill>
                <a:latin typeface="Calibri" panose="020F0502020204030204" pitchFamily="34" charset="0"/>
              </a:rPr>
              <a:t>Η συμβολή του στην εξέλιξη του σύγχρονου ελληνικού θεάτρου» στο Τμήμα Θεατρικών Σπουδών του Πανεπιστημίου Πελοποννήσου, με συμμετοχή των διδασκόντων του ΤΘΣ: Αθανάσιου </a:t>
            </a:r>
            <a:r>
              <a:rPr lang="el-GR" sz="2400" dirty="0" err="1">
                <a:solidFill>
                  <a:srgbClr val="002060"/>
                </a:solidFill>
                <a:latin typeface="Calibri" panose="020F0502020204030204" pitchFamily="34" charset="0"/>
              </a:rPr>
              <a:t>Μπλέσσιου</a:t>
            </a:r>
            <a:r>
              <a:rPr lang="el-GR" sz="2400" dirty="0">
                <a:solidFill>
                  <a:srgbClr val="002060"/>
                </a:solidFill>
                <a:latin typeface="Calibri" panose="020F0502020204030204" pitchFamily="34" charset="0"/>
              </a:rPr>
              <a:t>, Επίκουρου Καθηγητή ΤΘΣ και Βαρβάρα Γεωργοπούλου, Λέκτορα του ΤΘΣ. Ναύπλιο, 19-20 </a:t>
            </a:r>
            <a:r>
              <a:rPr lang="el-GR" sz="2400" dirty="0" err="1">
                <a:solidFill>
                  <a:srgbClr val="002060"/>
                </a:solidFill>
                <a:latin typeface="Calibri" panose="020F0502020204030204" pitchFamily="34" charset="0"/>
              </a:rPr>
              <a:t>Mαΐου</a:t>
            </a:r>
            <a:r>
              <a:rPr lang="el-GR" sz="2400" dirty="0">
                <a:solidFill>
                  <a:srgbClr val="002060"/>
                </a:solidFill>
                <a:latin typeface="Calibri" panose="020F0502020204030204" pitchFamily="34" charset="0"/>
              </a:rPr>
              <a:t> 2007</a:t>
            </a:r>
            <a:r>
              <a:rPr lang="el-GR" sz="2400" dirty="0">
                <a:solidFill>
                  <a:srgbClr val="002060"/>
                </a:solidFill>
              </a:rPr>
              <a:t>.</a:t>
            </a:r>
            <a:endParaRPr lang="el-GR" sz="2400" dirty="0" smtClean="0">
              <a:solidFill>
                <a:srgbClr val="002060"/>
              </a:solidFill>
            </a:endParaRPr>
          </a:p>
        </p:txBody>
      </p:sp>
      <p:pic>
        <p:nvPicPr>
          <p:cNvPr id="4" name="Εικόνα 3"/>
          <p:cNvPicPr>
            <a:picLocks noChangeAspect="1"/>
          </p:cNvPicPr>
          <p:nvPr/>
        </p:nvPicPr>
        <p:blipFill>
          <a:blip r:embed="rId6"/>
          <a:stretch>
            <a:fillRect/>
          </a:stretch>
        </p:blipFill>
        <p:spPr>
          <a:xfrm>
            <a:off x="0" y="277554"/>
            <a:ext cx="3286125" cy="4562475"/>
          </a:xfrm>
          <a:prstGeom prst="rect">
            <a:avLst/>
          </a:prstGeom>
        </p:spPr>
      </p:pic>
      <p:pic>
        <p:nvPicPr>
          <p:cNvPr id="6" name="10min_Emotional_Violin_Emotional_Autumn_2_">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85914805"/>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2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3"/>
          <a:stretch>
            <a:fillRect/>
          </a:stretch>
        </p:blipFill>
        <p:spPr>
          <a:xfrm>
            <a:off x="-373020" y="-197963"/>
            <a:ext cx="12735648" cy="7341464"/>
          </a:xfrm>
          <a:prstGeom prst="rect">
            <a:avLst/>
          </a:prstGeom>
        </p:spPr>
      </p:pic>
      <p:sp>
        <p:nvSpPr>
          <p:cNvPr id="2" name="Τίτλος 1"/>
          <p:cNvSpPr>
            <a:spLocks noGrp="1"/>
          </p:cNvSpPr>
          <p:nvPr>
            <p:ph type="ctrTitle"/>
          </p:nvPr>
        </p:nvSpPr>
        <p:spPr>
          <a:xfrm>
            <a:off x="4255983" y="1718730"/>
            <a:ext cx="6815669" cy="1515533"/>
          </a:xfrm>
        </p:spPr>
        <p:txBody>
          <a:bodyPr>
            <a:normAutofit/>
          </a:bodyPr>
          <a:lstStyle/>
          <a:p>
            <a:pPr algn="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Calibri" panose="020F0502020204030204" pitchFamily="34" charset="0"/>
              </a:rPr>
              <a:t>Εκδηλώσεις Τ.Θ.Σ</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Calibri" panose="020F0502020204030204" pitchFamily="34" charset="0"/>
              </a:rPr>
            </a:br>
            <a:r>
              <a:rPr lang="el-GR" sz="2400" b="1" cap="none" dirty="0" smtClean="0">
                <a:solidFill>
                  <a:srgbClr val="002060"/>
                </a:solidFill>
                <a:latin typeface="Calibri" panose="020F0502020204030204" pitchFamily="34" charset="0"/>
              </a:rPr>
              <a:t>17-31  Μαΐου 2008</a:t>
            </a:r>
            <a:endParaRPr lang="el-GR" sz="2400" b="1" cap="none" dirty="0">
              <a:ln w="6600">
                <a:solidFill>
                  <a:schemeClr val="tx2">
                    <a:lumMod val="25000"/>
                  </a:schemeClr>
                </a:solidFill>
                <a:prstDash val="solid"/>
              </a:ln>
              <a:solidFill>
                <a:srgbClr val="002060"/>
              </a:solidFill>
              <a:effectLst>
                <a:outerShdw dist="38100" dir="2700000" algn="tl" rotWithShape="0">
                  <a:schemeClr val="accent2"/>
                </a:outerShdw>
              </a:effectLst>
              <a:latin typeface="Calibri" panose="020F0502020204030204" pitchFamily="34" charset="0"/>
            </a:endParaRPr>
          </a:p>
        </p:txBody>
      </p:sp>
      <p:sp>
        <p:nvSpPr>
          <p:cNvPr id="3" name="Υπότιτλος 2"/>
          <p:cNvSpPr>
            <a:spLocks noGrp="1"/>
          </p:cNvSpPr>
          <p:nvPr>
            <p:ph type="subTitle" idx="1"/>
          </p:nvPr>
        </p:nvSpPr>
        <p:spPr>
          <a:xfrm>
            <a:off x="584461" y="4598895"/>
            <a:ext cx="10487191" cy="2142564"/>
          </a:xfrm>
        </p:spPr>
        <p:txBody>
          <a:bodyPr>
            <a:normAutofit/>
          </a:bodyPr>
          <a:lstStyle/>
          <a:p>
            <a:pPr algn="just"/>
            <a:r>
              <a:rPr lang="el-GR" b="1" dirty="0">
                <a:solidFill>
                  <a:srgbClr val="002060"/>
                </a:solidFill>
                <a:latin typeface="Calibri" panose="020F0502020204030204" pitchFamily="34" charset="0"/>
              </a:rPr>
              <a:t>• </a:t>
            </a:r>
            <a:r>
              <a:rPr lang="el-GR" sz="2400" b="1" dirty="0" smtClean="0">
                <a:solidFill>
                  <a:srgbClr val="002060"/>
                </a:solidFill>
                <a:latin typeface="Calibri" panose="020F0502020204030204" pitchFamily="34" charset="0"/>
              </a:rPr>
              <a:t>Διαλέξεις </a:t>
            </a:r>
            <a:r>
              <a:rPr lang="el-GR" sz="2400" b="1" dirty="0">
                <a:solidFill>
                  <a:srgbClr val="002060"/>
                </a:solidFill>
                <a:latin typeface="Calibri" panose="020F0502020204030204" pitchFamily="34" charset="0"/>
              </a:rPr>
              <a:t>και σεμινάρια της </a:t>
            </a:r>
            <a:r>
              <a:rPr lang="el-GR" sz="2400" b="1" dirty="0" err="1">
                <a:solidFill>
                  <a:srgbClr val="002060"/>
                </a:solidFill>
                <a:latin typeface="Calibri" panose="020F0502020204030204" pitchFamily="34" charset="0"/>
              </a:rPr>
              <a:t>Bonnie</a:t>
            </a:r>
            <a:r>
              <a:rPr lang="el-GR" sz="2400" b="1" dirty="0">
                <a:solidFill>
                  <a:srgbClr val="002060"/>
                </a:solidFill>
                <a:latin typeface="Calibri" panose="020F0502020204030204" pitchFamily="34" charset="0"/>
              </a:rPr>
              <a:t> </a:t>
            </a:r>
            <a:r>
              <a:rPr lang="el-GR" sz="2400" b="1" dirty="0" err="1">
                <a:solidFill>
                  <a:srgbClr val="002060"/>
                </a:solidFill>
                <a:latin typeface="Calibri" panose="020F0502020204030204" pitchFamily="34" charset="0"/>
              </a:rPr>
              <a:t>Marranca</a:t>
            </a:r>
            <a:r>
              <a:rPr lang="el-GR" sz="2400" b="1" dirty="0">
                <a:solidFill>
                  <a:srgbClr val="002060"/>
                </a:solidFill>
                <a:latin typeface="Calibri" panose="020F0502020204030204" pitchFamily="34" charset="0"/>
              </a:rPr>
              <a:t>, Καθηγήτριας στο </a:t>
            </a:r>
            <a:r>
              <a:rPr lang="el-GR" sz="2400" b="1" dirty="0" err="1">
                <a:solidFill>
                  <a:srgbClr val="002060"/>
                </a:solidFill>
                <a:latin typeface="Calibri" panose="020F0502020204030204" pitchFamily="34" charset="0"/>
              </a:rPr>
              <a:t>New</a:t>
            </a:r>
            <a:r>
              <a:rPr lang="el-GR" sz="2400" b="1" dirty="0">
                <a:solidFill>
                  <a:srgbClr val="002060"/>
                </a:solidFill>
                <a:latin typeface="Calibri" panose="020F0502020204030204" pitchFamily="34" charset="0"/>
              </a:rPr>
              <a:t> </a:t>
            </a:r>
            <a:r>
              <a:rPr lang="el-GR" sz="2400" b="1" dirty="0" err="1">
                <a:solidFill>
                  <a:srgbClr val="002060"/>
                </a:solidFill>
                <a:latin typeface="Calibri" panose="020F0502020204030204" pitchFamily="34" charset="0"/>
              </a:rPr>
              <a:t>School</a:t>
            </a:r>
            <a:r>
              <a:rPr lang="el-GR" sz="2400" b="1" dirty="0">
                <a:solidFill>
                  <a:srgbClr val="002060"/>
                </a:solidFill>
                <a:latin typeface="Calibri" panose="020F0502020204030204" pitchFamily="34" charset="0"/>
              </a:rPr>
              <a:t> For Social Research, Νέα Υόρκη, </a:t>
            </a:r>
            <a:r>
              <a:rPr lang="el-GR" dirty="0">
                <a:solidFill>
                  <a:srgbClr val="002060"/>
                </a:solidFill>
                <a:latin typeface="Calibri" panose="020F0502020204030204" pitchFamily="34" charset="0"/>
              </a:rPr>
              <a:t>στο Τμήμα Θεατρικών Σπουδών του Πανεπιστημίου Πελοποννήσου σε συνεργασία με το Ίδρυμα </a:t>
            </a:r>
            <a:r>
              <a:rPr lang="el-GR" dirty="0" err="1">
                <a:solidFill>
                  <a:srgbClr val="002060"/>
                </a:solidFill>
                <a:latin typeface="Calibri" panose="020F0502020204030204" pitchFamily="34" charset="0"/>
              </a:rPr>
              <a:t>Fulbright</a:t>
            </a:r>
            <a:r>
              <a:rPr lang="el-GR" dirty="0">
                <a:solidFill>
                  <a:srgbClr val="002060"/>
                </a:solidFill>
                <a:latin typeface="Calibri" panose="020F0502020204030204" pitchFamily="34" charset="0"/>
              </a:rPr>
              <a:t>, το Εθνικό Θέατρο και το Κέντρο Ελληνικών Σπουδών του Πανεπιστημίου </a:t>
            </a:r>
            <a:r>
              <a:rPr lang="el-GR" dirty="0" err="1">
                <a:solidFill>
                  <a:srgbClr val="002060"/>
                </a:solidFill>
                <a:latin typeface="Calibri" panose="020F0502020204030204" pitchFamily="34" charset="0"/>
              </a:rPr>
              <a:t>Harvard</a:t>
            </a:r>
            <a:r>
              <a:rPr lang="el-GR" dirty="0">
                <a:solidFill>
                  <a:srgbClr val="002060"/>
                </a:solidFill>
                <a:latin typeface="Calibri" panose="020F0502020204030204" pitchFamily="34" charset="0"/>
              </a:rPr>
              <a:t> στο Ναύπλιο, 17-31 Μαΐου 2008. Συντονισμός: Μαρίνα </a:t>
            </a:r>
            <a:r>
              <a:rPr lang="el-GR" dirty="0" err="1">
                <a:solidFill>
                  <a:srgbClr val="002060"/>
                </a:solidFill>
                <a:latin typeface="Calibri" panose="020F0502020204030204" pitchFamily="34" charset="0"/>
              </a:rPr>
              <a:t>Κοτζαμάνη</a:t>
            </a:r>
            <a:r>
              <a:rPr lang="el-GR" dirty="0">
                <a:solidFill>
                  <a:srgbClr val="002060"/>
                </a:solidFill>
                <a:latin typeface="Calibri" panose="020F0502020204030204" pitchFamily="34" charset="0"/>
              </a:rPr>
              <a:t>, Επίκουρος Καθηγήτρια ΤΘΣ</a:t>
            </a:r>
            <a:endParaRPr lang="el-GR" dirty="0" smtClean="0">
              <a:solidFill>
                <a:srgbClr val="002060"/>
              </a:solidFill>
              <a:latin typeface="Calibri" panose="020F0502020204030204" pitchFamily="34" charset="0"/>
            </a:endParaRPr>
          </a:p>
        </p:txBody>
      </p:sp>
      <p:graphicFrame>
        <p:nvGraphicFramePr>
          <p:cNvPr id="6" name="Αντικείμενο 5"/>
          <p:cNvGraphicFramePr>
            <a:graphicFrameLocks noChangeAspect="1"/>
          </p:cNvGraphicFramePr>
          <p:nvPr>
            <p:extLst>
              <p:ext uri="{D42A27DB-BD31-4B8C-83A1-F6EECF244321}">
                <p14:modId xmlns:p14="http://schemas.microsoft.com/office/powerpoint/2010/main" val="3154765461"/>
              </p:ext>
            </p:extLst>
          </p:nvPr>
        </p:nvGraphicFramePr>
        <p:xfrm>
          <a:off x="1" y="97313"/>
          <a:ext cx="3438143" cy="4397258"/>
        </p:xfrm>
        <a:graphic>
          <a:graphicData uri="http://schemas.openxmlformats.org/presentationml/2006/ole">
            <mc:AlternateContent xmlns:mc="http://schemas.openxmlformats.org/markup-compatibility/2006">
              <mc:Choice xmlns:v="urn:schemas-microsoft-com:vml" Requires="v">
                <p:oleObj spid="_x0000_s26960" name="Acrobat Document" r:id="rId4" imgW="6476724" imgH="5400675" progId="AcroExch.Document.11">
                  <p:embed/>
                </p:oleObj>
              </mc:Choice>
              <mc:Fallback>
                <p:oleObj name="Acrobat Document" r:id="rId4" imgW="6476724" imgH="5400675" progId="AcroExch.Document.11">
                  <p:embed/>
                  <p:pic>
                    <p:nvPicPr>
                      <p:cNvPr id="0" name=""/>
                      <p:cNvPicPr/>
                      <p:nvPr/>
                    </p:nvPicPr>
                    <p:blipFill>
                      <a:blip r:embed="rId5"/>
                      <a:stretch>
                        <a:fillRect/>
                      </a:stretch>
                    </p:blipFill>
                    <p:spPr>
                      <a:xfrm>
                        <a:off x="1" y="97313"/>
                        <a:ext cx="3438143" cy="4397258"/>
                      </a:xfrm>
                      <a:prstGeom prst="rect">
                        <a:avLst/>
                      </a:prstGeom>
                      <a:noFill/>
                    </p:spPr>
                  </p:pic>
                </p:oleObj>
              </mc:Fallback>
            </mc:AlternateContent>
          </a:graphicData>
        </a:graphic>
      </p:graphicFrame>
    </p:spTree>
    <p:extLst>
      <p:ext uri="{BB962C8B-B14F-4D97-AF65-F5344CB8AC3E}">
        <p14:creationId xmlns:p14="http://schemas.microsoft.com/office/powerpoint/2010/main" val="657515008"/>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a:noFill/>
          <a:ln>
            <a:solidFill>
              <a:srgbClr val="AA9068"/>
            </a:solidFill>
          </a:ln>
          <a:effectLst>
            <a:glow rad="127000">
              <a:schemeClr val="accent1">
                <a:alpha val="63000"/>
              </a:schemeClr>
            </a:glow>
            <a:outerShdw blurRad="107950" dist="12700" dir="5400000" algn="ctr">
              <a:srgbClr val="000000">
                <a:alpha val="74000"/>
              </a:srgbClr>
            </a:outerShdw>
          </a:effectLst>
          <a:scene3d>
            <a:camera prst="orthographicFront">
              <a:rot lat="0" lon="0" rev="0"/>
            </a:camera>
            <a:lightRig rig="soft" dir="t">
              <a:rot lat="0" lon="0" rev="120000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pic>
      <p:sp>
        <p:nvSpPr>
          <p:cNvPr id="2" name="Τίτλος 1"/>
          <p:cNvSpPr>
            <a:spLocks noGrp="1"/>
          </p:cNvSpPr>
          <p:nvPr>
            <p:ph type="ctrTitle"/>
          </p:nvPr>
        </p:nvSpPr>
        <p:spPr>
          <a:xfrm>
            <a:off x="4885072" y="148034"/>
            <a:ext cx="6815669" cy="1818792"/>
          </a:xfrm>
        </p:spPr>
        <p:txBody>
          <a:bodyPr>
            <a:normAutofit fontScale="90000"/>
          </a:bodyPr>
          <a:lstStyle/>
          <a:p>
            <a:pPr algn="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Calibri" panose="020F0502020204030204" pitchFamily="34" charset="0"/>
              </a:rPr>
              <a:t>Εκδηλώσεις Τ.Θ.Σ</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Calibri" panose="020F0502020204030204" pitchFamily="34" charset="0"/>
              </a:rPr>
            </a:b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Calibri" panose="020F0502020204030204" pitchFamily="34" charset="0"/>
              </a:rPr>
              <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Calibri" panose="020F0502020204030204" pitchFamily="34" charset="0"/>
              </a:rPr>
            </a:br>
            <a:r>
              <a:rPr lang="el-GR" sz="2400" b="1" cap="none" dirty="0" smtClean="0">
                <a:solidFill>
                  <a:srgbClr val="002060"/>
                </a:solidFill>
                <a:latin typeface="Calibri" panose="020F0502020204030204" pitchFamily="34" charset="0"/>
              </a:rPr>
              <a:t>9-11 Ιουλίου  </a:t>
            </a:r>
            <a:r>
              <a:rPr lang="el-GR" sz="2400" b="1" cap="none" dirty="0">
                <a:solidFill>
                  <a:srgbClr val="002060"/>
                </a:solidFill>
                <a:latin typeface="Calibri" panose="020F0502020204030204" pitchFamily="34" charset="0"/>
              </a:rPr>
              <a:t>2008</a:t>
            </a:r>
            <a:endParaRPr lang="el-GR" sz="2400" b="1" cap="none" dirty="0">
              <a:ln w="6600">
                <a:solidFill>
                  <a:schemeClr val="tx2">
                    <a:lumMod val="25000"/>
                  </a:schemeClr>
                </a:solidFill>
                <a:prstDash val="solid"/>
              </a:ln>
              <a:solidFill>
                <a:srgbClr val="002060"/>
              </a:solidFill>
              <a:effectLst>
                <a:outerShdw dist="38100" dir="2700000" algn="tl" rotWithShape="0">
                  <a:schemeClr val="accent2"/>
                </a:outerShdw>
              </a:effectLst>
              <a:latin typeface="Calibri" panose="020F0502020204030204" pitchFamily="34" charset="0"/>
            </a:endParaRPr>
          </a:p>
        </p:txBody>
      </p:sp>
      <p:sp>
        <p:nvSpPr>
          <p:cNvPr id="3" name="Υπότιτλος 2"/>
          <p:cNvSpPr>
            <a:spLocks noGrp="1"/>
          </p:cNvSpPr>
          <p:nvPr>
            <p:ph type="subTitle" idx="1"/>
          </p:nvPr>
        </p:nvSpPr>
        <p:spPr>
          <a:xfrm>
            <a:off x="358500" y="3182113"/>
            <a:ext cx="10758571" cy="3830448"/>
          </a:xfrm>
        </p:spPr>
        <p:txBody>
          <a:bodyPr>
            <a:normAutofit/>
          </a:bodyPr>
          <a:lstStyle/>
          <a:p>
            <a:pPr algn="just"/>
            <a:endParaRPr lang="el-GR" sz="3000" b="1" dirty="0" smtClean="0">
              <a:solidFill>
                <a:srgbClr val="002060"/>
              </a:solidFill>
              <a:latin typeface="Calibri" panose="020F0502020204030204" pitchFamily="34" charset="0"/>
            </a:endParaRPr>
          </a:p>
          <a:p>
            <a:pPr algn="just"/>
            <a:endParaRPr lang="el-GR" sz="3000" b="1" dirty="0" smtClean="0">
              <a:solidFill>
                <a:srgbClr val="002060"/>
              </a:solidFill>
              <a:latin typeface="Calibri" panose="020F0502020204030204" pitchFamily="34" charset="0"/>
            </a:endParaRPr>
          </a:p>
          <a:p>
            <a:pPr algn="just"/>
            <a:r>
              <a:rPr lang="el-GR" sz="3000" b="1" dirty="0" smtClean="0">
                <a:solidFill>
                  <a:srgbClr val="002060"/>
                </a:solidFill>
                <a:latin typeface="Calibri" panose="020F0502020204030204" pitchFamily="34" charset="0"/>
              </a:rPr>
              <a:t>• </a:t>
            </a:r>
            <a:r>
              <a:rPr lang="el-GR" sz="1800" b="1" dirty="0">
                <a:solidFill>
                  <a:srgbClr val="002060"/>
                </a:solidFill>
                <a:latin typeface="Calibri" panose="020F0502020204030204" pitchFamily="34" charset="0"/>
              </a:rPr>
              <a:t>ΣΥΝΕΔΡΙΟ με τίτλο «5th ITRA World </a:t>
            </a:r>
            <a:r>
              <a:rPr lang="el-GR" sz="1800" b="1" dirty="0" err="1">
                <a:solidFill>
                  <a:srgbClr val="002060"/>
                </a:solidFill>
                <a:latin typeface="Calibri" panose="020F0502020204030204" pitchFamily="34" charset="0"/>
              </a:rPr>
              <a:t>Congress</a:t>
            </a:r>
            <a:r>
              <a:rPr lang="el-GR" sz="1800" b="1" dirty="0">
                <a:solidFill>
                  <a:srgbClr val="002060"/>
                </a:solidFill>
                <a:latin typeface="Calibri" panose="020F0502020204030204" pitchFamily="34" charset="0"/>
              </a:rPr>
              <a:t>: </a:t>
            </a:r>
            <a:r>
              <a:rPr lang="el-GR" sz="1800" b="1" dirty="0" err="1">
                <a:solidFill>
                  <a:srgbClr val="002060"/>
                </a:solidFill>
                <a:latin typeface="Calibri" panose="020F0502020204030204" pitchFamily="34" charset="0"/>
              </a:rPr>
              <a:t>Toys</a:t>
            </a:r>
            <a:r>
              <a:rPr lang="el-GR" sz="1800" b="1" dirty="0">
                <a:solidFill>
                  <a:srgbClr val="002060"/>
                </a:solidFill>
                <a:latin typeface="Calibri" panose="020F0502020204030204" pitchFamily="34" charset="0"/>
              </a:rPr>
              <a:t> and </a:t>
            </a:r>
            <a:r>
              <a:rPr lang="el-GR" sz="1800" b="1" dirty="0" err="1">
                <a:solidFill>
                  <a:srgbClr val="002060"/>
                </a:solidFill>
                <a:latin typeface="Calibri" panose="020F0502020204030204" pitchFamily="34" charset="0"/>
              </a:rPr>
              <a:t>Culture</a:t>
            </a:r>
            <a:r>
              <a:rPr lang="el-GR" sz="1800" b="1" dirty="0">
                <a:solidFill>
                  <a:srgbClr val="002060"/>
                </a:solidFill>
                <a:latin typeface="Calibri" panose="020F0502020204030204" pitchFamily="34" charset="0"/>
              </a:rPr>
              <a:t>» («Παιχνίδι και Πολιτισμός) Οργάνωση : ITRA και το Πελοποννησιακό Λαογραφικό Ίδρυμα σε συνεργασία με το Τμήμα Θεατρικών Σπουδών του Πανεπιστημίου Πελοποννήσου, τη Δημοτική Επιχείρηση Πολιτιστικής Ανάπτυξης του Δήμου </a:t>
            </a:r>
            <a:r>
              <a:rPr lang="el-GR" sz="1800" b="1" dirty="0" err="1">
                <a:solidFill>
                  <a:srgbClr val="002060"/>
                </a:solidFill>
                <a:latin typeface="Calibri" panose="020F0502020204030204" pitchFamily="34" charset="0"/>
              </a:rPr>
              <a:t>Ναυπλιέων</a:t>
            </a:r>
            <a:r>
              <a:rPr lang="el-GR" sz="1800" b="1" dirty="0">
                <a:solidFill>
                  <a:srgbClr val="002060"/>
                </a:solidFill>
                <a:latin typeface="Calibri" panose="020F0502020204030204" pitchFamily="34" charset="0"/>
              </a:rPr>
              <a:t> και τον Οργανισμό Πολιτισμού και Αθλητισμού της Νομαρχιακής Αυτοδιοίκησης Αργολίδας. Για την πραγματοποίηση του παραπάνω συνεδρίου συνεργάστηκαν επίσης, οι φορείς: Μουσείο Μπενάκη, Ε.Λ.Ι.Α., Κέντρο Ελληνικών Σπουδών του Πανεπιστημίου του Χάρβαρντ. Ναύπλιο, 9-11 Ιουλίου, 2008. Μέλος της οργανωτικής επιτροπής: Μαρία </a:t>
            </a:r>
            <a:r>
              <a:rPr lang="el-GR" sz="1800" b="1" dirty="0" err="1">
                <a:solidFill>
                  <a:srgbClr val="002060"/>
                </a:solidFill>
                <a:latin typeface="Calibri" panose="020F0502020204030204" pitchFamily="34" charset="0"/>
              </a:rPr>
              <a:t>Βελιώτη</a:t>
            </a:r>
            <a:r>
              <a:rPr lang="el-GR" sz="1800" b="1" dirty="0">
                <a:solidFill>
                  <a:srgbClr val="002060"/>
                </a:solidFill>
                <a:latin typeface="Calibri" panose="020F0502020204030204" pitchFamily="34" charset="0"/>
              </a:rPr>
              <a:t>-Γεωργοπούλου, Διδάσκουσα στο ΤΘΣ.</a:t>
            </a:r>
          </a:p>
          <a:p>
            <a:endParaRPr lang="el-GR" b="1" dirty="0" smtClean="0">
              <a:latin typeface="Calibri" panose="020F0502020204030204" pitchFamily="34" charset="0"/>
            </a:endParaRPr>
          </a:p>
        </p:txBody>
      </p:sp>
      <p:pic>
        <p:nvPicPr>
          <p:cNvPr id="43016" name="Picture 8" descr="img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900" y="148034"/>
            <a:ext cx="3390540" cy="4076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67997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76978" y="-2543308"/>
            <a:ext cx="12669672" cy="10549718"/>
          </a:xfrm>
          <a:prstGeom prst="rect">
            <a:avLst/>
          </a:prstGeom>
          <a:scene3d>
            <a:camera prst="orthographicFront"/>
            <a:lightRig rig="chilly" dir="t"/>
          </a:scene3d>
        </p:spPr>
      </p:pic>
      <p:sp>
        <p:nvSpPr>
          <p:cNvPr id="2" name="Τίτλος 1"/>
          <p:cNvSpPr>
            <a:spLocks noGrp="1"/>
          </p:cNvSpPr>
          <p:nvPr>
            <p:ph type="ctrTitle"/>
          </p:nvPr>
        </p:nvSpPr>
        <p:spPr>
          <a:xfrm>
            <a:off x="4325113" y="1480474"/>
            <a:ext cx="6675119" cy="1515533"/>
          </a:xfrm>
        </p:spPr>
        <p:txBody>
          <a:bodyPr>
            <a:normAutofit/>
          </a:bodyPr>
          <a:lstStyle/>
          <a:p>
            <a:pPr algn="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Calibri" panose="020F0502020204030204" pitchFamily="34" charset="0"/>
              </a:rPr>
              <a:t>Εκδηλώσεις Τ.Θ.Σ</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Calibri" panose="020F0502020204030204" pitchFamily="34" charset="0"/>
              </a:rPr>
            </a:br>
            <a:r>
              <a:rPr lang="en-US"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Calibri" panose="020F0502020204030204" pitchFamily="34" charset="0"/>
              </a:rPr>
              <a:t/>
            </a:r>
            <a:br>
              <a:rPr lang="en-US"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Calibri" panose="020F0502020204030204" pitchFamily="34" charset="0"/>
              </a:rPr>
            </a:br>
            <a:r>
              <a:rPr lang="el-GR" sz="2400" b="1" cap="none" dirty="0" smtClean="0">
                <a:solidFill>
                  <a:srgbClr val="002060"/>
                </a:solidFill>
                <a:latin typeface="Calibri" panose="020F0502020204030204" pitchFamily="34" charset="0"/>
              </a:rPr>
              <a:t>12  Δεκεμβρίου </a:t>
            </a:r>
            <a:r>
              <a:rPr lang="el-GR" sz="2400" b="1" cap="none" dirty="0">
                <a:solidFill>
                  <a:srgbClr val="002060"/>
                </a:solidFill>
                <a:latin typeface="Calibri" panose="020F0502020204030204" pitchFamily="34" charset="0"/>
              </a:rPr>
              <a:t>2008</a:t>
            </a:r>
            <a:endParaRPr lang="el-GR" sz="2400" b="1" cap="none" dirty="0">
              <a:ln w="6600">
                <a:solidFill>
                  <a:schemeClr val="tx2">
                    <a:lumMod val="25000"/>
                  </a:schemeClr>
                </a:solidFill>
                <a:prstDash val="solid"/>
              </a:ln>
              <a:solidFill>
                <a:srgbClr val="002060"/>
              </a:solidFill>
              <a:effectLst>
                <a:outerShdw dist="38100" dir="2700000" algn="tl" rotWithShape="0">
                  <a:schemeClr val="accent2"/>
                </a:outerShdw>
              </a:effectLst>
              <a:latin typeface="Calibri" panose="020F0502020204030204" pitchFamily="34" charset="0"/>
            </a:endParaRPr>
          </a:p>
        </p:txBody>
      </p:sp>
      <p:sp>
        <p:nvSpPr>
          <p:cNvPr id="3" name="Υπότιτλος 2"/>
          <p:cNvSpPr>
            <a:spLocks noGrp="1"/>
          </p:cNvSpPr>
          <p:nvPr>
            <p:ph type="subTitle" idx="1"/>
          </p:nvPr>
        </p:nvSpPr>
        <p:spPr>
          <a:xfrm>
            <a:off x="339365" y="3548773"/>
            <a:ext cx="10660867" cy="3147105"/>
          </a:xfrm>
        </p:spPr>
        <p:txBody>
          <a:bodyPr>
            <a:normAutofit lnSpcReduction="10000"/>
          </a:bodyPr>
          <a:lstStyle/>
          <a:p>
            <a:pPr algn="just"/>
            <a:r>
              <a:rPr lang="el-GR" sz="2800" b="1" dirty="0">
                <a:solidFill>
                  <a:srgbClr val="002060"/>
                </a:solidFill>
                <a:latin typeface="Calibri" panose="020F0502020204030204" pitchFamily="34" charset="0"/>
              </a:rPr>
              <a:t>• ΗΜΕΡΙΔΑ με </a:t>
            </a:r>
            <a:r>
              <a:rPr lang="el-GR" sz="2800" b="1" dirty="0" smtClean="0">
                <a:solidFill>
                  <a:srgbClr val="002060"/>
                </a:solidFill>
                <a:latin typeface="Calibri" panose="020F0502020204030204" pitchFamily="34" charset="0"/>
              </a:rPr>
              <a:t>θέμα:</a:t>
            </a:r>
          </a:p>
          <a:p>
            <a:pPr algn="just"/>
            <a:r>
              <a:rPr lang="el-GR" sz="2800" b="1" dirty="0" smtClean="0">
                <a:solidFill>
                  <a:srgbClr val="002060"/>
                </a:solidFill>
                <a:latin typeface="Calibri" panose="020F0502020204030204" pitchFamily="34" charset="0"/>
              </a:rPr>
              <a:t> </a:t>
            </a:r>
            <a:r>
              <a:rPr lang="el-GR" sz="2800" b="1" dirty="0">
                <a:solidFill>
                  <a:srgbClr val="002060"/>
                </a:solidFill>
                <a:latin typeface="Calibri" panose="020F0502020204030204" pitchFamily="34" charset="0"/>
              </a:rPr>
              <a:t>«Διαπολιτισμική αγωγή, διαπροσωπικές σχέσεις και θέατρο» που αφορούσε τη διάχυση των αποτελεσμάτων του ομότιτλου προγράμματος στο Τμήμα Θεατρικών Σπουδών του Πανεπιστημίου Πελοποννήσου, στις 12 Δεκεμβρίου 2008. Οργάνωση: Χριστίνα </a:t>
            </a:r>
            <a:r>
              <a:rPr lang="el-GR" sz="2800" b="1" dirty="0" err="1">
                <a:solidFill>
                  <a:srgbClr val="002060"/>
                </a:solidFill>
                <a:latin typeface="Calibri" panose="020F0502020204030204" pitchFamily="34" charset="0"/>
              </a:rPr>
              <a:t>Ζώνιου</a:t>
            </a:r>
            <a:r>
              <a:rPr lang="el-GR" sz="2800" b="1" dirty="0">
                <a:solidFill>
                  <a:srgbClr val="002060"/>
                </a:solidFill>
                <a:latin typeface="Calibri" panose="020F0502020204030204" pitchFamily="34" charset="0"/>
              </a:rPr>
              <a:t>, μέλος Ε.Ε.ΔΙ.Π. του ΤΘΣ.</a:t>
            </a:r>
          </a:p>
          <a:p>
            <a:r>
              <a:rPr lang="el-GR" dirty="0">
                <a:solidFill>
                  <a:schemeClr val="tx1"/>
                </a:solidFill>
              </a:rPr>
              <a:t> </a:t>
            </a:r>
          </a:p>
          <a:p>
            <a:endParaRPr lang="el-GR" b="1" dirty="0" smtClean="0"/>
          </a:p>
        </p:txBody>
      </p:sp>
    </p:spTree>
    <p:extLst>
      <p:ext uri="{BB962C8B-B14F-4D97-AF65-F5344CB8AC3E}">
        <p14:creationId xmlns:p14="http://schemas.microsoft.com/office/powerpoint/2010/main" val="431077688"/>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tretch>
            <a:fillRect/>
          </a:stretch>
        </p:blipFill>
        <p:spPr>
          <a:xfrm>
            <a:off x="-263951" y="-329938"/>
            <a:ext cx="12455951" cy="9661349"/>
          </a:xfrm>
          <a:prstGeom prst="rect">
            <a:avLst/>
          </a:prstGeom>
        </p:spPr>
      </p:pic>
      <p:sp>
        <p:nvSpPr>
          <p:cNvPr id="2" name="Τίτλος 1"/>
          <p:cNvSpPr>
            <a:spLocks noGrp="1"/>
          </p:cNvSpPr>
          <p:nvPr>
            <p:ph type="ctrTitle"/>
          </p:nvPr>
        </p:nvSpPr>
        <p:spPr>
          <a:xfrm>
            <a:off x="4782456" y="1718731"/>
            <a:ext cx="6815669" cy="1515533"/>
          </a:xfrm>
        </p:spPr>
        <p:txBody>
          <a:bodyPr>
            <a:normAutofit/>
          </a:bodyPr>
          <a:lstStyle/>
          <a:p>
            <a:pPr algn="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Calibri" panose="020F0502020204030204" pitchFamily="34" charset="0"/>
              </a:rPr>
              <a:t>Εκδηλώσεις Τ.Θ.Σ</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Calibri" panose="020F0502020204030204" pitchFamily="34" charset="0"/>
              </a:rPr>
            </a:br>
            <a:r>
              <a:rPr lang="el-GR" sz="3200" b="1" cap="none" dirty="0" smtClean="0">
                <a:solidFill>
                  <a:schemeClr val="tx2">
                    <a:lumMod val="25000"/>
                  </a:schemeClr>
                </a:solidFill>
                <a:latin typeface="Calibri" panose="020F0502020204030204" pitchFamily="34" charset="0"/>
              </a:rPr>
              <a:t> </a:t>
            </a:r>
            <a:r>
              <a:rPr lang="el-GR" sz="3200" b="1" cap="none" dirty="0" smtClean="0">
                <a:solidFill>
                  <a:srgbClr val="002060"/>
                </a:solidFill>
                <a:latin typeface="Calibri" panose="020F0502020204030204" pitchFamily="34" charset="0"/>
              </a:rPr>
              <a:t>Μάιος 2009</a:t>
            </a:r>
            <a:endParaRPr lang="el-GR" sz="3200" b="1" cap="none" dirty="0">
              <a:ln w="6600">
                <a:solidFill>
                  <a:schemeClr val="tx2">
                    <a:lumMod val="25000"/>
                  </a:schemeClr>
                </a:solidFill>
                <a:prstDash val="solid"/>
              </a:ln>
              <a:solidFill>
                <a:srgbClr val="002060"/>
              </a:solidFill>
              <a:effectLst>
                <a:outerShdw dist="38100" dir="2700000" algn="tl" rotWithShape="0">
                  <a:schemeClr val="accent2"/>
                </a:outerShdw>
              </a:effectLst>
              <a:latin typeface="Calibri" panose="020F0502020204030204" pitchFamily="34" charset="0"/>
            </a:endParaRPr>
          </a:p>
        </p:txBody>
      </p:sp>
      <p:sp>
        <p:nvSpPr>
          <p:cNvPr id="3" name="Υπότιτλος 2"/>
          <p:cNvSpPr>
            <a:spLocks noGrp="1"/>
          </p:cNvSpPr>
          <p:nvPr>
            <p:ph type="subTitle" idx="1"/>
          </p:nvPr>
        </p:nvSpPr>
        <p:spPr>
          <a:xfrm>
            <a:off x="678730" y="4070388"/>
            <a:ext cx="10919395" cy="3147105"/>
          </a:xfrm>
        </p:spPr>
        <p:txBody>
          <a:bodyPr>
            <a:normAutofit/>
          </a:bodyPr>
          <a:lstStyle/>
          <a:p>
            <a:pPr algn="just"/>
            <a:endParaRPr lang="el-GR" b="1" dirty="0" smtClean="0">
              <a:solidFill>
                <a:schemeClr val="tx1"/>
              </a:solidFill>
            </a:endParaRPr>
          </a:p>
          <a:p>
            <a:pPr algn="just"/>
            <a:r>
              <a:rPr lang="el-GR" sz="2800" b="1" dirty="0" smtClean="0">
                <a:solidFill>
                  <a:srgbClr val="002060"/>
                </a:solidFill>
                <a:latin typeface="Calibri" panose="020F0502020204030204" pitchFamily="34" charset="0"/>
              </a:rPr>
              <a:t>• </a:t>
            </a:r>
            <a:r>
              <a:rPr lang="el-GR" sz="2800" b="1" dirty="0">
                <a:solidFill>
                  <a:srgbClr val="002060"/>
                </a:solidFill>
                <a:latin typeface="Calibri" panose="020F0502020204030204" pitchFamily="34" charset="0"/>
              </a:rPr>
              <a:t>ΑΝΟΙΚΤΗ ΣΥΖΗΤΗΣΗ με τον θεατρικό συγγραφέα Βασίλη </a:t>
            </a:r>
            <a:r>
              <a:rPr lang="el-GR" sz="2800" b="1" dirty="0" err="1">
                <a:solidFill>
                  <a:srgbClr val="002060"/>
                </a:solidFill>
                <a:latin typeface="Calibri" panose="020F0502020204030204" pitchFamily="34" charset="0"/>
              </a:rPr>
              <a:t>Κατσικονούρη</a:t>
            </a:r>
            <a:r>
              <a:rPr lang="el-GR" sz="2800" b="1" dirty="0">
                <a:solidFill>
                  <a:srgbClr val="002060"/>
                </a:solidFill>
                <a:latin typeface="Calibri" panose="020F0502020204030204" pitchFamily="34" charset="0"/>
              </a:rPr>
              <a:t> </a:t>
            </a:r>
            <a:r>
              <a:rPr lang="el-GR" sz="2800" b="1" dirty="0" smtClean="0">
                <a:solidFill>
                  <a:srgbClr val="002060"/>
                </a:solidFill>
                <a:latin typeface="Calibri" panose="020F0502020204030204" pitchFamily="34" charset="0"/>
              </a:rPr>
              <a:t> («</a:t>
            </a:r>
            <a:r>
              <a:rPr lang="el-GR" sz="2800" b="1" dirty="0">
                <a:solidFill>
                  <a:srgbClr val="002060"/>
                </a:solidFill>
                <a:latin typeface="Calibri" panose="020F0502020204030204" pitchFamily="34" charset="0"/>
              </a:rPr>
              <a:t>Το γάλα», « Οι αγνοούμενοι») στο Τμήμα Θεατρικών Σπουδών, Ναύπλιο, Μάιος 2009. Οργάνωση: Άννα </a:t>
            </a:r>
            <a:r>
              <a:rPr lang="el-GR" sz="2800" b="1" dirty="0" err="1">
                <a:solidFill>
                  <a:srgbClr val="002060"/>
                </a:solidFill>
                <a:latin typeface="Calibri" panose="020F0502020204030204" pitchFamily="34" charset="0"/>
              </a:rPr>
              <a:t>Μαυρολέων</a:t>
            </a:r>
            <a:r>
              <a:rPr lang="el-GR" sz="2800" b="1" dirty="0">
                <a:solidFill>
                  <a:srgbClr val="002060"/>
                </a:solidFill>
                <a:latin typeface="Calibri" panose="020F0502020204030204" pitchFamily="34" charset="0"/>
              </a:rPr>
              <a:t>, διδάσκουσα στο ΤΘΣ.</a:t>
            </a:r>
          </a:p>
          <a:p>
            <a:pPr algn="just"/>
            <a:endParaRPr lang="el-GR" sz="3200" b="1" dirty="0" smtClean="0">
              <a:latin typeface="Calibri" panose="020F0502020204030204" pitchFamily="34" charset="0"/>
            </a:endParaRPr>
          </a:p>
        </p:txBody>
      </p:sp>
    </p:spTree>
    <p:extLst>
      <p:ext uri="{BB962C8B-B14F-4D97-AF65-F5344CB8AC3E}">
        <p14:creationId xmlns:p14="http://schemas.microsoft.com/office/powerpoint/2010/main" val="2523552536"/>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423101" y="776622"/>
            <a:ext cx="5184261" cy="1515533"/>
          </a:xfrm>
        </p:spPr>
        <p:txBody>
          <a:bodyPr>
            <a:normAutofit/>
          </a:bodyPr>
          <a:lstStyle/>
          <a:p>
            <a:pPr algn="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Calibri" panose="020F0502020204030204" pitchFamily="34" charset="0"/>
              </a:rPr>
              <a:t>Εκδηλώσεις Τ.Θ.Σ</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Calibri" panose="020F0502020204030204" pitchFamily="34" charset="0"/>
              </a:rPr>
            </a:b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Calibri" panose="020F0502020204030204" pitchFamily="34" charset="0"/>
              </a:rPr>
              <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Calibri" panose="020F0502020204030204" pitchFamily="34" charset="0"/>
              </a:rPr>
            </a:br>
            <a:r>
              <a:rPr lang="el-GR" sz="2400" b="1" cap="none" dirty="0">
                <a:solidFill>
                  <a:srgbClr val="002060"/>
                </a:solidFill>
                <a:latin typeface="Calibri" panose="020F0502020204030204" pitchFamily="34" charset="0"/>
              </a:rPr>
              <a:t>24 </a:t>
            </a:r>
            <a:r>
              <a:rPr lang="el-GR" sz="2400" b="1" cap="none" dirty="0" smtClean="0">
                <a:solidFill>
                  <a:srgbClr val="002060"/>
                </a:solidFill>
                <a:latin typeface="Calibri" panose="020F0502020204030204" pitchFamily="34" charset="0"/>
              </a:rPr>
              <a:t>Νοεμβρίου - τις </a:t>
            </a:r>
            <a:r>
              <a:rPr lang="el-GR" sz="2400" b="1" cap="none" dirty="0">
                <a:solidFill>
                  <a:srgbClr val="002060"/>
                </a:solidFill>
                <a:latin typeface="Calibri" panose="020F0502020204030204" pitchFamily="34" charset="0"/>
              </a:rPr>
              <a:t>7 Δεκεμβρίου 2008</a:t>
            </a:r>
            <a:endParaRPr lang="el-GR" sz="2400" b="1" cap="none" dirty="0">
              <a:ln w="6600">
                <a:solidFill>
                  <a:schemeClr val="tx2">
                    <a:lumMod val="25000"/>
                  </a:schemeClr>
                </a:solidFill>
                <a:prstDash val="solid"/>
              </a:ln>
              <a:solidFill>
                <a:srgbClr val="002060"/>
              </a:solidFill>
              <a:effectLst>
                <a:outerShdw dist="38100" dir="2700000" algn="tl" rotWithShape="0">
                  <a:schemeClr val="accent2"/>
                </a:outerShdw>
              </a:effectLst>
              <a:latin typeface="Calibri" panose="020F0502020204030204" pitchFamily="34" charset="0"/>
            </a:endParaRPr>
          </a:p>
        </p:txBody>
      </p:sp>
      <p:sp>
        <p:nvSpPr>
          <p:cNvPr id="3" name="Υπότιτλος 2"/>
          <p:cNvSpPr>
            <a:spLocks noGrp="1"/>
          </p:cNvSpPr>
          <p:nvPr>
            <p:ph type="subTitle" idx="1"/>
          </p:nvPr>
        </p:nvSpPr>
        <p:spPr>
          <a:xfrm>
            <a:off x="384048" y="3510598"/>
            <a:ext cx="11344748" cy="2614036"/>
          </a:xfrm>
        </p:spPr>
        <p:txBody>
          <a:bodyPr>
            <a:normAutofit fontScale="25000" lnSpcReduction="20000"/>
          </a:bodyPr>
          <a:lstStyle/>
          <a:p>
            <a:pPr algn="just"/>
            <a:r>
              <a:rPr lang="el-GR" sz="8000" b="1" dirty="0">
                <a:solidFill>
                  <a:srgbClr val="002060"/>
                </a:solidFill>
                <a:latin typeface="Calibri" panose="020F0502020204030204" pitchFamily="34" charset="0"/>
              </a:rPr>
              <a:t>• Ε</a:t>
            </a:r>
            <a:r>
              <a:rPr lang="el-GR" sz="8000" b="1" dirty="0" smtClean="0">
                <a:solidFill>
                  <a:srgbClr val="002060"/>
                </a:solidFill>
                <a:latin typeface="Calibri" panose="020F0502020204030204" pitchFamily="34" charset="0"/>
              </a:rPr>
              <a:t>ΚΘΕΣΗ </a:t>
            </a:r>
            <a:r>
              <a:rPr lang="el-GR" sz="8000" b="1" dirty="0">
                <a:solidFill>
                  <a:srgbClr val="002060"/>
                </a:solidFill>
                <a:latin typeface="Calibri" panose="020F0502020204030204" pitchFamily="34" charset="0"/>
              </a:rPr>
              <a:t>«Κοστούμι Χορού και Θεάτρου – Από το σχεδιασμό στην υλοποίηση». Συμμετοχή του Τμήματος Θεατρικών Σπουδών του Πανεπιστημίου Πελοποννήσου στην Έκθεση που διοργάνωσαν ο Φιλοπρόοδος Όμιλος Υμηττού σε συνεργασία με την Ελληνική Εταιρεία Ενδυματολογίας και την Εθνική Λυρική </a:t>
            </a:r>
            <a:r>
              <a:rPr lang="el-GR" sz="8000" b="1" dirty="0" smtClean="0">
                <a:solidFill>
                  <a:srgbClr val="002060"/>
                </a:solidFill>
                <a:latin typeface="Calibri" panose="020F0502020204030204" pitchFamily="34" charset="0"/>
              </a:rPr>
              <a:t>Σκηνή. </a:t>
            </a:r>
          </a:p>
          <a:p>
            <a:r>
              <a:rPr lang="el-GR" sz="5500" b="1" dirty="0" smtClean="0">
                <a:solidFill>
                  <a:srgbClr val="002060"/>
                </a:solidFill>
                <a:latin typeface="Calibri" panose="020F0502020204030204" pitchFamily="34" charset="0"/>
              </a:rPr>
              <a:t>          </a:t>
            </a:r>
            <a:r>
              <a:rPr lang="el-GR" sz="7200" b="1" dirty="0" smtClean="0">
                <a:solidFill>
                  <a:srgbClr val="002060"/>
                </a:solidFill>
                <a:latin typeface="Calibri" panose="020F0502020204030204" pitchFamily="34" charset="0"/>
              </a:rPr>
              <a:t>Στην </a:t>
            </a:r>
            <a:r>
              <a:rPr lang="el-GR" sz="7200" b="1" dirty="0">
                <a:solidFill>
                  <a:srgbClr val="002060"/>
                </a:solidFill>
                <a:latin typeface="Calibri" panose="020F0502020204030204" pitchFamily="34" charset="0"/>
              </a:rPr>
              <a:t>έκθεση αυτή, που πραγματοποιήθηκε στην αίθουσα εκδηλώσεων του Φ.Ο.Υ. από τις 24 Νοεμβρίου έως τις 7 Δεκεμβρίου 2008, παρουσιάστηκαν για πρώτη φορά στο ελληνικό κοινό θεατρικά κοστούμια μαζί με το απαραίτητο επεξηγηματικό υλικό –μακέτες εργασίας, </a:t>
            </a:r>
            <a:r>
              <a:rPr lang="el-GR" sz="7200" b="1" dirty="0" err="1">
                <a:solidFill>
                  <a:srgbClr val="002060"/>
                </a:solidFill>
                <a:latin typeface="Calibri" panose="020F0502020204030204" pitchFamily="34" charset="0"/>
              </a:rPr>
              <a:t>πατρόν</a:t>
            </a:r>
            <a:r>
              <a:rPr lang="el-GR" sz="7200" b="1" dirty="0">
                <a:solidFill>
                  <a:srgbClr val="002060"/>
                </a:solidFill>
                <a:latin typeface="Calibri" panose="020F0502020204030204" pitchFamily="34" charset="0"/>
              </a:rPr>
              <a:t>, φωτογραφίες και δείγματα υλικών–, εκθέματα που σκοπό είχαν να προβάλουν τον τρόπο δημιουργίας του θεατρικού κοστουμιού και το ρόλο που διαδραματίζει σε μια θεατρική ή χορευτική παράσταση.</a:t>
            </a:r>
            <a:br>
              <a:rPr lang="el-GR" sz="7200" b="1" dirty="0">
                <a:solidFill>
                  <a:srgbClr val="002060"/>
                </a:solidFill>
                <a:latin typeface="Calibri" panose="020F0502020204030204" pitchFamily="34" charset="0"/>
              </a:rPr>
            </a:br>
            <a:r>
              <a:rPr lang="el-GR" sz="7200" b="1" dirty="0" smtClean="0">
                <a:solidFill>
                  <a:srgbClr val="002060"/>
                </a:solidFill>
                <a:latin typeface="Calibri" panose="020F0502020204030204" pitchFamily="34" charset="0"/>
              </a:rPr>
              <a:t>     Στο </a:t>
            </a:r>
            <a:r>
              <a:rPr lang="el-GR" sz="7200" b="1" dirty="0">
                <a:solidFill>
                  <a:srgbClr val="002060"/>
                </a:solidFill>
                <a:latin typeface="Calibri" panose="020F0502020204030204" pitchFamily="34" charset="0"/>
              </a:rPr>
              <a:t>πλαίσιο της έκθεσης η Ελληνική Εταιρεία </a:t>
            </a:r>
            <a:r>
              <a:rPr lang="el-GR" sz="7200" b="1" dirty="0" err="1">
                <a:solidFill>
                  <a:srgbClr val="002060"/>
                </a:solidFill>
                <a:latin typeface="Calibri" panose="020F0502020204030204" pitchFamily="34" charset="0"/>
              </a:rPr>
              <a:t>Ενδυμασιολογίας</a:t>
            </a:r>
            <a:r>
              <a:rPr lang="el-GR" sz="7200" b="1" dirty="0">
                <a:solidFill>
                  <a:srgbClr val="002060"/>
                </a:solidFill>
                <a:latin typeface="Calibri" panose="020F0502020204030204" pitchFamily="34" charset="0"/>
              </a:rPr>
              <a:t> ανταποκρίθηκε θετικά στην πρόσκληση του Φ.Ο.Υ. και διοργάνωσε ανοιχτή συζήτηση για το θεατρικό κοστούμι, το σχεδιασμό και την κατασκευή του, στην οποία συμμετείχαν τα παρακάτω μέλη της Εταιρείας: Ιωάννα Παπαντωνίου, Σοφία </a:t>
            </a:r>
            <a:r>
              <a:rPr lang="el-GR" sz="7200" b="1" dirty="0" err="1">
                <a:solidFill>
                  <a:srgbClr val="002060"/>
                </a:solidFill>
                <a:latin typeface="Calibri" panose="020F0502020204030204" pitchFamily="34" charset="0"/>
              </a:rPr>
              <a:t>Παντουβάκη</a:t>
            </a:r>
            <a:r>
              <a:rPr lang="el-GR" sz="7200" b="1" dirty="0">
                <a:solidFill>
                  <a:srgbClr val="002060"/>
                </a:solidFill>
                <a:latin typeface="Calibri" panose="020F0502020204030204" pitchFamily="34" charset="0"/>
              </a:rPr>
              <a:t>, Ρένα Γεωργιάδου, σκηνογράφοι-ενδυματολόγοι, Χρήστος </a:t>
            </a:r>
            <a:r>
              <a:rPr lang="el-GR" sz="7200" b="1" dirty="0" err="1">
                <a:solidFill>
                  <a:srgbClr val="002060"/>
                </a:solidFill>
                <a:latin typeface="Calibri" panose="020F0502020204030204" pitchFamily="34" charset="0"/>
              </a:rPr>
              <a:t>Μπρούφας</a:t>
            </a:r>
            <a:r>
              <a:rPr lang="el-GR" sz="7200" b="1" dirty="0">
                <a:solidFill>
                  <a:srgbClr val="002060"/>
                </a:solidFill>
                <a:latin typeface="Calibri" panose="020F0502020204030204" pitchFamily="34" charset="0"/>
              </a:rPr>
              <a:t>, σκηνογράφος-ενδυματολόγος-εθνολόγος, και Ευαγγελία </a:t>
            </a:r>
            <a:r>
              <a:rPr lang="el-GR" sz="7200" b="1" dirty="0" err="1">
                <a:solidFill>
                  <a:srgbClr val="002060"/>
                </a:solidFill>
                <a:latin typeface="Calibri" panose="020F0502020204030204" pitchFamily="34" charset="0"/>
              </a:rPr>
              <a:t>Άντζακα</a:t>
            </a:r>
            <a:r>
              <a:rPr lang="el-GR" sz="7200" b="1" dirty="0">
                <a:solidFill>
                  <a:srgbClr val="002060"/>
                </a:solidFill>
                <a:latin typeface="Calibri" panose="020F0502020204030204" pitchFamily="34" charset="0"/>
              </a:rPr>
              <a:t>, λαογράφος.</a:t>
            </a:r>
          </a:p>
          <a:p>
            <a:pPr algn="just"/>
            <a:endParaRPr lang="el-GR" sz="4000" b="1" dirty="0"/>
          </a:p>
          <a:p>
            <a:pPr algn="just"/>
            <a:endParaRPr lang="el-GR" sz="2400" b="1" dirty="0" smtClean="0"/>
          </a:p>
        </p:txBody>
      </p:sp>
      <p:pic>
        <p:nvPicPr>
          <p:cNvPr id="4" name="Εικόνα 3"/>
          <p:cNvPicPr>
            <a:picLocks noChangeAspect="1"/>
          </p:cNvPicPr>
          <p:nvPr/>
        </p:nvPicPr>
        <p:blipFill>
          <a:blip r:embed="rId2"/>
          <a:stretch>
            <a:fillRect/>
          </a:stretch>
        </p:blipFill>
        <p:spPr>
          <a:xfrm>
            <a:off x="512064" y="109729"/>
            <a:ext cx="4447863" cy="3255264"/>
          </a:xfrm>
          <a:prstGeom prst="rect">
            <a:avLst/>
          </a:prstGeom>
        </p:spPr>
      </p:pic>
    </p:spTree>
    <p:extLst>
      <p:ext uri="{BB962C8B-B14F-4D97-AF65-F5344CB8AC3E}">
        <p14:creationId xmlns:p14="http://schemas.microsoft.com/office/powerpoint/2010/main" val="2237485000"/>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GlowDiffused/>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1" cy="6858000"/>
          </a:xfrm>
          <a:prstGeom prst="rect">
            <a:avLst/>
          </a:prstGeom>
        </p:spPr>
      </p:pic>
      <p:sp>
        <p:nvSpPr>
          <p:cNvPr id="2" name="Τίτλος 1"/>
          <p:cNvSpPr>
            <a:spLocks noGrp="1"/>
          </p:cNvSpPr>
          <p:nvPr>
            <p:ph type="ctrTitle"/>
          </p:nvPr>
        </p:nvSpPr>
        <p:spPr>
          <a:xfrm>
            <a:off x="5071531" y="0"/>
            <a:ext cx="6815669" cy="1515533"/>
          </a:xfrm>
        </p:spPr>
        <p:txBody>
          <a:bodyPr>
            <a:normAutofit/>
          </a:bodyPr>
          <a:lstStyle/>
          <a:p>
            <a:pPr algn="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r>
            <a:br>
              <a:rPr lang="el-GR" sz="3200" b="1" cap="none"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br>
            <a:r>
              <a:rPr lang="el-GR" sz="1800" b="1" cap="none" dirty="0" smtClean="0">
                <a:solidFill>
                  <a:srgbClr val="002060"/>
                </a:solidFill>
              </a:rPr>
              <a:t>25-27  Σεπτεμβρίου 2009</a:t>
            </a:r>
            <a:endParaRPr lang="el-GR" sz="1800" b="1" cap="none" dirty="0">
              <a:ln w="6600">
                <a:solidFill>
                  <a:schemeClr val="tx2">
                    <a:lumMod val="25000"/>
                  </a:schemeClr>
                </a:solidFill>
                <a:prstDash val="solid"/>
              </a:ln>
              <a:solidFill>
                <a:srgbClr val="002060"/>
              </a:solidFill>
              <a:effectLst>
                <a:outerShdw dist="38100" dir="2700000" algn="tl" rotWithShape="0">
                  <a:schemeClr val="accent2"/>
                </a:outerShdw>
              </a:effectLst>
              <a:latin typeface="Bookman Old Style" panose="02050604050505020204" pitchFamily="18" charset="0"/>
            </a:endParaRPr>
          </a:p>
        </p:txBody>
      </p:sp>
      <p:sp>
        <p:nvSpPr>
          <p:cNvPr id="3" name="Υπότιτλος 2"/>
          <p:cNvSpPr>
            <a:spLocks noGrp="1"/>
          </p:cNvSpPr>
          <p:nvPr>
            <p:ph type="subTitle" idx="1"/>
          </p:nvPr>
        </p:nvSpPr>
        <p:spPr>
          <a:xfrm>
            <a:off x="-100584" y="3858768"/>
            <a:ext cx="12072625" cy="3647440"/>
          </a:xfrm>
        </p:spPr>
        <p:txBody>
          <a:bodyPr>
            <a:normAutofit/>
          </a:bodyPr>
          <a:lstStyle/>
          <a:p>
            <a:pPr algn="just"/>
            <a:endParaRPr lang="el-GR" sz="2400" b="1" dirty="0" smtClean="0">
              <a:solidFill>
                <a:srgbClr val="002060"/>
              </a:solidFill>
              <a:latin typeface="Calibri" panose="020F0502020204030204" pitchFamily="34" charset="0"/>
            </a:endParaRPr>
          </a:p>
          <a:p>
            <a:pPr algn="just"/>
            <a:r>
              <a:rPr lang="el-GR" sz="2000" b="1" dirty="0" smtClean="0">
                <a:solidFill>
                  <a:srgbClr val="002060"/>
                </a:solidFill>
                <a:latin typeface="Calibri" panose="020F0502020204030204" pitchFamily="34" charset="0"/>
              </a:rPr>
              <a:t>• </a:t>
            </a:r>
            <a:r>
              <a:rPr lang="el-GR" sz="2000" b="1" dirty="0">
                <a:solidFill>
                  <a:srgbClr val="002060"/>
                </a:solidFill>
                <a:latin typeface="Calibri" panose="020F0502020204030204" pitchFamily="34" charset="0"/>
              </a:rPr>
              <a:t>ΔΙΕΘΝΕΣ ΣΥΝΕΔΡΙΟ και ΒΙΩΜΑΤΙΚΑ ΕΡΓΑΣΤΗΡΙΑ με θέμα: «</a:t>
            </a:r>
            <a:r>
              <a:rPr lang="el-GR" sz="2000" b="1" dirty="0" err="1">
                <a:solidFill>
                  <a:srgbClr val="002060"/>
                </a:solidFill>
                <a:latin typeface="Calibri" panose="020F0502020204030204" pitchFamily="34" charset="0"/>
              </a:rPr>
              <a:t>mPPACT</a:t>
            </a:r>
            <a:r>
              <a:rPr lang="el-GR" sz="2000" b="1" dirty="0">
                <a:solidFill>
                  <a:srgbClr val="002060"/>
                </a:solidFill>
                <a:latin typeface="Calibri" panose="020F0502020204030204" pitchFamily="34" charset="0"/>
              </a:rPr>
              <a:t>: Μεθοδολογία για μια Παιδαγωγική με Κέντρο τον Μαθητή και τις Παραστατικές Τέχνες». </a:t>
            </a:r>
            <a:r>
              <a:rPr lang="el-GR" sz="2000" b="1" dirty="0" err="1">
                <a:solidFill>
                  <a:srgbClr val="002060"/>
                </a:solidFill>
                <a:latin typeface="Calibri" panose="020F0502020204030204" pitchFamily="34" charset="0"/>
              </a:rPr>
              <a:t>Συνδιοργάνωση</a:t>
            </a:r>
            <a:r>
              <a:rPr lang="el-GR" sz="2000" b="1" dirty="0">
                <a:solidFill>
                  <a:srgbClr val="002060"/>
                </a:solidFill>
                <a:latin typeface="Calibri" panose="020F0502020204030204" pitchFamily="34" charset="0"/>
              </a:rPr>
              <a:t>: Διεύθυνση Δευτεροβάθμιας Εκπαίδευσης Αργολίδας και Δημοτική Κοινωφελής Επιχείρηση Δήμου Ναυπλίου. Το συνέδριο εντάχθηκε στο πλαίσιο διάχυσης του ευρωπαϊκού προγράμματος «</a:t>
            </a:r>
            <a:r>
              <a:rPr lang="el-GR" sz="2000" b="1" dirty="0" err="1">
                <a:solidFill>
                  <a:srgbClr val="002060"/>
                </a:solidFill>
                <a:latin typeface="Calibri" panose="020F0502020204030204" pitchFamily="34" charset="0"/>
              </a:rPr>
              <a:t>mPPACT</a:t>
            </a:r>
            <a:r>
              <a:rPr lang="el-GR" sz="2000" b="1" dirty="0">
                <a:solidFill>
                  <a:srgbClr val="002060"/>
                </a:solidFill>
                <a:latin typeface="Calibri" panose="020F0502020204030204" pitchFamily="34" charset="0"/>
              </a:rPr>
              <a:t>, </a:t>
            </a:r>
            <a:r>
              <a:rPr lang="el-GR" sz="2000" b="1" dirty="0" err="1">
                <a:solidFill>
                  <a:srgbClr val="002060"/>
                </a:solidFill>
                <a:latin typeface="Calibri" panose="020F0502020204030204" pitchFamily="34" charset="0"/>
              </a:rPr>
              <a:t>Methodology</a:t>
            </a:r>
            <a:r>
              <a:rPr lang="el-GR" sz="2000" b="1" dirty="0">
                <a:solidFill>
                  <a:srgbClr val="002060"/>
                </a:solidFill>
                <a:latin typeface="Calibri" panose="020F0502020204030204" pitchFamily="34" charset="0"/>
              </a:rPr>
              <a:t> for </a:t>
            </a:r>
            <a:r>
              <a:rPr lang="el-GR" sz="2000" b="1" dirty="0" err="1">
                <a:solidFill>
                  <a:srgbClr val="002060"/>
                </a:solidFill>
                <a:latin typeface="Calibri" panose="020F0502020204030204" pitchFamily="34" charset="0"/>
              </a:rPr>
              <a:t>Pupil</a:t>
            </a:r>
            <a:r>
              <a:rPr lang="el-GR" sz="2000" b="1" dirty="0">
                <a:solidFill>
                  <a:srgbClr val="002060"/>
                </a:solidFill>
                <a:latin typeface="Calibri" panose="020F0502020204030204" pitchFamily="34" charset="0"/>
              </a:rPr>
              <a:t> and </a:t>
            </a:r>
            <a:r>
              <a:rPr lang="el-GR" sz="2000" b="1" dirty="0" err="1">
                <a:solidFill>
                  <a:srgbClr val="002060"/>
                </a:solidFill>
                <a:latin typeface="Calibri" panose="020F0502020204030204" pitchFamily="34" charset="0"/>
              </a:rPr>
              <a:t>Performance</a:t>
            </a:r>
            <a:r>
              <a:rPr lang="el-GR" sz="2000" b="1" dirty="0">
                <a:solidFill>
                  <a:srgbClr val="002060"/>
                </a:solidFill>
                <a:latin typeface="Calibri" panose="020F0502020204030204" pitchFamily="34" charset="0"/>
              </a:rPr>
              <a:t> </a:t>
            </a:r>
            <a:r>
              <a:rPr lang="el-GR" sz="2000" b="1" dirty="0" err="1">
                <a:solidFill>
                  <a:srgbClr val="002060"/>
                </a:solidFill>
                <a:latin typeface="Calibri" panose="020F0502020204030204" pitchFamily="34" charset="0"/>
              </a:rPr>
              <a:t>Arts</a:t>
            </a:r>
            <a:r>
              <a:rPr lang="el-GR" sz="2000" b="1" dirty="0">
                <a:solidFill>
                  <a:srgbClr val="002060"/>
                </a:solidFill>
                <a:latin typeface="Calibri" panose="020F0502020204030204" pitchFamily="34" charset="0"/>
              </a:rPr>
              <a:t> </a:t>
            </a:r>
            <a:r>
              <a:rPr lang="el-GR" sz="2000" b="1" dirty="0" err="1">
                <a:solidFill>
                  <a:srgbClr val="002060"/>
                </a:solidFill>
                <a:latin typeface="Calibri" panose="020F0502020204030204" pitchFamily="34" charset="0"/>
              </a:rPr>
              <a:t>Centered</a:t>
            </a:r>
            <a:r>
              <a:rPr lang="el-GR" sz="2000" b="1" dirty="0">
                <a:solidFill>
                  <a:srgbClr val="002060"/>
                </a:solidFill>
                <a:latin typeface="Calibri" panose="020F0502020204030204" pitchFamily="34" charset="0"/>
              </a:rPr>
              <a:t> </a:t>
            </a:r>
            <a:r>
              <a:rPr lang="el-GR" sz="2000" b="1" dirty="0" err="1">
                <a:solidFill>
                  <a:srgbClr val="002060"/>
                </a:solidFill>
                <a:latin typeface="Calibri" panose="020F0502020204030204" pitchFamily="34" charset="0"/>
              </a:rPr>
              <a:t>Teaching</a:t>
            </a:r>
            <a:r>
              <a:rPr lang="el-GR" sz="2000" b="1" dirty="0">
                <a:solidFill>
                  <a:srgbClr val="002060"/>
                </a:solidFill>
                <a:latin typeface="Calibri" panose="020F0502020204030204" pitchFamily="34" charset="0"/>
              </a:rPr>
              <a:t>, Σχολή Καλών Τεχνών, Τμήμα Θεατρικών Σπουδών, 25-27 Σεπτεμβρίου 2009. Οργάνωση: Άννα </a:t>
            </a:r>
            <a:r>
              <a:rPr lang="el-GR" sz="2000" b="1" dirty="0" err="1">
                <a:solidFill>
                  <a:srgbClr val="002060"/>
                </a:solidFill>
                <a:latin typeface="Calibri" panose="020F0502020204030204" pitchFamily="34" charset="0"/>
              </a:rPr>
              <a:t>Τσίχλη</a:t>
            </a:r>
            <a:r>
              <a:rPr lang="el-GR" sz="2000" b="1" dirty="0">
                <a:solidFill>
                  <a:srgbClr val="002060"/>
                </a:solidFill>
                <a:latin typeface="Calibri" panose="020F0502020204030204" pitchFamily="34" charset="0"/>
              </a:rPr>
              <a:t>, μέλος ΕΕΔΙΠ του ΤΘΣ.</a:t>
            </a:r>
          </a:p>
          <a:p>
            <a:endParaRPr lang="el-GR" sz="2400" b="1" dirty="0" smtClean="0"/>
          </a:p>
        </p:txBody>
      </p:sp>
      <p:pic>
        <p:nvPicPr>
          <p:cNvPr id="44034" name="Picture 2" descr="img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38500" cy="4306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956303"/>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Τομή">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Τομή">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Τομή">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Αίθουσα συσκέψεων &quot;Ιόν&quot;">
  <a:themeElements>
    <a:clrScheme name="Αίθουσα συσκέψεων &quot;Ιόν&quot;">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Αίθουσα συσκέψεων &quot;Ιόν&quot;">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ίθουσα συσκέψεων &quot;Ιόν&quot;">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1_Αίθουσα συσκέψεων &quot;Ιόν&quot;">
  <a:themeElements>
    <a:clrScheme name="Αίθουσα συσκέψεων &quot;Ιόν&quot;">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Αίθουσα συσκέψεων &quot;Ιόν&quot;">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ίθουσα συσκέψεων &quot;Ιόν&quot;">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3742</TotalTime>
  <Words>1645</Words>
  <Application>Microsoft Office PowerPoint</Application>
  <PresentationFormat>Ευρεία οθόνη</PresentationFormat>
  <Paragraphs>75</Paragraphs>
  <Slides>25</Slides>
  <Notes>3</Notes>
  <HiddenSlides>0</HiddenSlides>
  <MMClips>5</MMClips>
  <ScaleCrop>false</ScaleCrop>
  <HeadingPairs>
    <vt:vector size="8" baseType="variant">
      <vt:variant>
        <vt:lpstr>Γραμματοσειρές που χρησιμοποιούνται</vt:lpstr>
      </vt:variant>
      <vt:variant>
        <vt:i4>6</vt:i4>
      </vt:variant>
      <vt:variant>
        <vt:lpstr>Θέμα</vt:lpstr>
      </vt:variant>
      <vt:variant>
        <vt:i4>3</vt:i4>
      </vt:variant>
      <vt:variant>
        <vt:lpstr>Ενσωματωμένοι διακομιστές OLE</vt:lpstr>
      </vt:variant>
      <vt:variant>
        <vt:i4>1</vt:i4>
      </vt:variant>
      <vt:variant>
        <vt:lpstr>Τίτλοι διαφανειών</vt:lpstr>
      </vt:variant>
      <vt:variant>
        <vt:i4>25</vt:i4>
      </vt:variant>
    </vt:vector>
  </HeadingPairs>
  <TitlesOfParts>
    <vt:vector size="35" baseType="lpstr">
      <vt:lpstr>Arabic Typesetting</vt:lpstr>
      <vt:lpstr>Arial</vt:lpstr>
      <vt:lpstr>Bookman Old Style</vt:lpstr>
      <vt:lpstr>Calibri</vt:lpstr>
      <vt:lpstr>Century Gothic</vt:lpstr>
      <vt:lpstr>Wingdings 3</vt:lpstr>
      <vt:lpstr>Τομή</vt:lpstr>
      <vt:lpstr>Αίθουσα συσκέψεων "Ιόν"</vt:lpstr>
      <vt:lpstr>1_Αίθουσα συσκέψεων "Ιόν"</vt:lpstr>
      <vt:lpstr>Acrobat Document</vt:lpstr>
      <vt:lpstr>Παρουσίαση του PowerPoint</vt:lpstr>
      <vt:lpstr>Παρουσίαση του PowerPoint</vt:lpstr>
      <vt:lpstr>Εκδηλώσεις Τ.Θ.Σ 17-31  Μαΐου 2008</vt:lpstr>
      <vt:lpstr>Εκδηλώσεις Τ.Θ.Σ 17-31  Μαΐου 2008</vt:lpstr>
      <vt:lpstr> Εκδηλώσεις Τ.Θ.Σ  9-11 Ιουλίου  2008</vt:lpstr>
      <vt:lpstr>Εκδηλώσεις Τ.Θ.Σ  12  Δεκεμβρίου 2008</vt:lpstr>
      <vt:lpstr>Εκδηλώσεις Τ.Θ.Σ  Μάιος 2009</vt:lpstr>
      <vt:lpstr>Εκδηλώσεις Τ.Θ.Σ  24 Νοεμβρίου - τις 7 Δεκεμβρίου 2008</vt:lpstr>
      <vt:lpstr>Εκδηλώσεις Τ.Θ.Σ  25-27  Σεπτεμβρίου 2009</vt:lpstr>
      <vt:lpstr>Εκδηλώσεις Τ.Θ.Σ </vt:lpstr>
      <vt:lpstr>           Εκδηλώσεις Τ.Θ.Σ               4 Ιουνίου 2009   </vt:lpstr>
      <vt:lpstr>Εκδηλώσεις Τ.Θ.Σ ΦΕΣΤΙΒΑΛ 11 Ιουλίου 2009</vt:lpstr>
      <vt:lpstr>Εκδηλώσεις Τ.Θ.Σ Ημερίδα,  6  Φεβρουαρίου 2010</vt:lpstr>
      <vt:lpstr>Εκδηλώσεις Τ.Θ.Σ  Τετάρτη 10 Μαρτίου 2010</vt:lpstr>
      <vt:lpstr>Εκδηλώσεις Τ.Θ.Σ 22  Απριλίου 2010</vt:lpstr>
      <vt:lpstr>Εκδηλώσεις Τ.Θ.Σ  7-9 Οκτωβρίου  2010</vt:lpstr>
      <vt:lpstr>Εκδηλώσεις Τ.Θ.Σ 12-13  Μαρτίου 2011</vt:lpstr>
      <vt:lpstr>Εκδηλώσεις Τ.Θ.Σ  14  Απριλίου 2011</vt:lpstr>
      <vt:lpstr>Εκδηλώσεις Τ.Θ.Σ 9  Μαΐου 2011</vt:lpstr>
      <vt:lpstr>Εκδηλώσεις Τ.Θ.Σ Δευτέρα 28 Νοεμβρίου 2011</vt:lpstr>
      <vt:lpstr>Εκδηλώσεις Τ.Θ.Σ  13  Δεκεμβρίου 2011</vt:lpstr>
      <vt:lpstr>Εκδηλώσεις Τ.Θ.Σ  15  Φεβρουαρίου 2012</vt:lpstr>
      <vt:lpstr>   Εκδηλώσεις Τ.Θ.Σ  17  Φεβρουαρίου 2012</vt:lpstr>
      <vt:lpstr>Εκδηλώσεις Τ.Θ.Σ  9  Μαρτίου 2012</vt:lpstr>
      <vt:lpstr>Εκδηλώσεις Τ.Θ.Σ  9 - 12 Μαρτίου 2012</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Εκδηλώσεις Τ.Θ.Σ</dc:title>
  <dc:creator>Μαίρη Καραγιάννη</dc:creator>
  <cp:lastModifiedBy>Karagianni</cp:lastModifiedBy>
  <cp:revision>496</cp:revision>
  <dcterms:created xsi:type="dcterms:W3CDTF">2013-12-18T07:05:21Z</dcterms:created>
  <dcterms:modified xsi:type="dcterms:W3CDTF">2014-11-24T09:12:44Z</dcterms:modified>
</cp:coreProperties>
</file>