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819" r:id="rId1"/>
  </p:sldMasterIdLst>
  <p:notesMasterIdLst>
    <p:notesMasterId r:id="rId16"/>
  </p:notesMasterIdLst>
  <p:handoutMasterIdLst>
    <p:handoutMasterId r:id="rId17"/>
  </p:handoutMasterIdLst>
  <p:sldIdLst>
    <p:sldId id="262" r:id="rId2"/>
    <p:sldId id="289" r:id="rId3"/>
    <p:sldId id="290" r:id="rId4"/>
    <p:sldId id="291" r:id="rId5"/>
    <p:sldId id="292" r:id="rId6"/>
    <p:sldId id="300" r:id="rId7"/>
    <p:sldId id="294" r:id="rId8"/>
    <p:sldId id="293" r:id="rId9"/>
    <p:sldId id="298" r:id="rId10"/>
    <p:sldId id="299" r:id="rId11"/>
    <p:sldId id="297" r:id="rId12"/>
    <p:sldId id="295" r:id="rId13"/>
    <p:sldId id="302" r:id="rId14"/>
    <p:sldId id="301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agianni" initials="K" lastIdx="0" clrIdx="0">
    <p:extLst>
      <p:ext uri="{19B8F6BF-5375-455C-9EA6-DF929625EA0E}">
        <p15:presenceInfo xmlns:p15="http://schemas.microsoft.com/office/powerpoint/2012/main" userId="Karagian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4D4D4D"/>
    <a:srgbClr val="969696"/>
    <a:srgbClr val="111111"/>
    <a:srgbClr val="B28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2" y="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2076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l-GR" smtClean="0"/>
              <a:t>ΙΣΤΟΡΙΚΟ  ΙΔΡΥΣΗΣ Τ.Θ.Σ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9D2BA-274A-4934-9FF1-3B37C5F0D7F9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8715F-DAD3-4EF2-80D1-7495E8C02EA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52576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l-GR" smtClean="0"/>
              <a:t>ΙΣΤΟΡΙΚΟ  ΙΔΡΥΣΗΣ Τ.Θ.Σ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9BCF3-A293-429F-B11F-90B9F5B975F1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15568-BE38-4690-85CA-E8007188488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540475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1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498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10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3603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11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822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12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2239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13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3041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14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829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2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891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3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731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4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329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5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379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6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9413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7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8446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8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967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15568-BE38-4690-85CA-E80071884888}" type="slidenum">
              <a:rPr lang="el-GR" smtClean="0"/>
              <a:t>9</a:t>
            </a:fld>
            <a:endParaRPr lang="el-GR"/>
          </a:p>
        </p:txBody>
      </p:sp>
      <p:sp>
        <p:nvSpPr>
          <p:cNvPr id="5" name="Θέση κεφαλίδας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l-GR" smtClean="0"/>
              <a:t>ΙΣΤΟΡΙΚΟ  ΙΔΡΥΣΗΣ Τ.Θ.Σ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043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52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617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695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514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059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6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225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602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379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533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479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374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5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001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318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85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377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bg2">
                <a:tint val="97000"/>
                <a:hueMod val="92000"/>
                <a:satMod val="169000"/>
                <a:lumMod val="13000"/>
                <a:lumOff val="87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54DAE8C-D2E5-4A9D-AEF5-A2CEF721E374}" type="datetimeFigureOut">
              <a:rPr lang="el-GR" smtClean="0"/>
              <a:t>7/2/2014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46E75D7-BA0D-42E6-AAFF-A13ECD67F0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293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____________Microsoft_Word_97_-_2003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344118" cy="1600200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431" y="-15902"/>
            <a:ext cx="1213209" cy="236545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711" y="457200"/>
            <a:ext cx="3906650" cy="14192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878349"/>
            <a:ext cx="12192000" cy="954107"/>
          </a:xfrm>
          <a:prstGeom prst="rect">
            <a:avLst/>
          </a:prstGeom>
          <a:solidFill>
            <a:schemeClr val="accent3">
              <a:lumMod val="75000"/>
              <a:alpha val="99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n w="0"/>
                <a:solidFill>
                  <a:srgbClr val="BFDC9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Πανεπιστήμιο Πελοποννήσου</a:t>
            </a:r>
            <a:r>
              <a:rPr lang="en-GB" sz="2800" b="1" dirty="0" smtClean="0">
                <a:ln w="0"/>
                <a:solidFill>
                  <a:srgbClr val="BFDC9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, </a:t>
            </a:r>
            <a:r>
              <a:rPr lang="el-GR" sz="2800" b="1" dirty="0" smtClean="0">
                <a:ln w="0"/>
                <a:solidFill>
                  <a:srgbClr val="BFDC9D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  Σχολή Καλών Τεχνών                                                                                                     Τμήμα Θεατρικών Σπουδών</a:t>
            </a:r>
            <a:endParaRPr lang="en-GB" sz="2800" b="1" dirty="0">
              <a:ln w="0"/>
              <a:solidFill>
                <a:srgbClr val="BFDC9D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340" y="-43461"/>
            <a:ext cx="1458686" cy="146560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0931" y="1152817"/>
            <a:ext cx="719390" cy="5419814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15" y="6230650"/>
            <a:ext cx="573074" cy="371888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220" y="6230650"/>
            <a:ext cx="847417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6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9980" y="685799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3648152" y="2533667"/>
            <a:ext cx="5634444" cy="211455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prstClr val="white"/>
              </a:buClr>
            </a:pPr>
            <a:r>
              <a:rPr lang="fr-FR" sz="2000" b="1" dirty="0" err="1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Κουκλοθέ</a:t>
            </a:r>
            <a:r>
              <a:rPr lang="fr-F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ατρο</a:t>
            </a: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Τ</a:t>
            </a:r>
            <a:r>
              <a:rPr lang="fr-F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ο </a:t>
            </a:r>
            <a:r>
              <a:rPr lang="fr-F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θέ</a:t>
            </a:r>
            <a:r>
              <a:rPr lang="fr-F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ατρο της εμψύχωσης. </a:t>
            </a:r>
            <a:r>
              <a:rPr lang="fr-F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Διε</a:t>
            </a:r>
            <a:r>
              <a:rPr lang="fr-F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πιστημονικές αναγνώσεις-Καλλιτεχνικές συναντήσεις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2012</a:t>
            </a:r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sz="2000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519" y="2404400"/>
            <a:ext cx="2572735" cy="159729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" y="129115"/>
            <a:ext cx="3245638" cy="335968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3" y="3038492"/>
            <a:ext cx="3060300" cy="299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5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0775" y="956701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3611999" y="3567953"/>
            <a:ext cx="6398776" cy="2823882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prstClr val="white"/>
              </a:buClr>
            </a:pPr>
            <a:r>
              <a:rPr lang="el-GR" sz="2000" b="1" i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Πολύχρωμες Ψηφίδες.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i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Γα</a:t>
            </a:r>
            <a:r>
              <a:rPr lang="fr-FR" sz="2000" b="1" i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λλοφωνί</a:t>
            </a:r>
            <a:r>
              <a:rPr lang="fr-FR" sz="2000" b="1" i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 και Πολυπολιτισμικότητα</a:t>
            </a:r>
            <a:r>
              <a:rPr lang="el-GR" sz="2000" b="1" i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2013</a:t>
            </a:r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sz="2000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9" name="Αντικείμενο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672765"/>
              </p:ext>
            </p:extLst>
          </p:nvPr>
        </p:nvGraphicFramePr>
        <p:xfrm>
          <a:off x="0" y="1350946"/>
          <a:ext cx="3611999" cy="4817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Acrobat Document" r:id="rId6" imgW="5829154" imgH="8029337" progId="AcroExch.Document.11">
                  <p:embed/>
                </p:oleObj>
              </mc:Choice>
              <mc:Fallback>
                <p:oleObj name="Acrobat Document" r:id="rId6" imgW="5829154" imgH="80293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350946"/>
                        <a:ext cx="3611999" cy="4817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3315" y="2858955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2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202" y="785843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859740" y="685799"/>
            <a:ext cx="5825471" cy="2971801"/>
          </a:xfrm>
        </p:spPr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2968571" y="2784118"/>
            <a:ext cx="6400636" cy="3541059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prstClr val="white"/>
              </a:buClr>
            </a:pP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Χρ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l-G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Ζώνιου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και Ν. </a:t>
            </a:r>
            <a:r>
              <a:rPr lang="el-G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Μποέμη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l-G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επιμ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.), </a:t>
            </a:r>
            <a:r>
              <a:rPr lang="el-GR" sz="2000" b="1" i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ΑΡΙΑΔΝΗ: Τέχνες και διαπολιτισμική προσαρμογή. Καλλιτεχνικά εργαστήρια με </a:t>
            </a:r>
            <a:br>
              <a:rPr lang="el-GR" sz="2000" b="1" i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l-GR" sz="2000" b="1" i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ομάδες μεταναστών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  </a:t>
            </a:r>
            <a:r>
              <a:rPr lang="fr-F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Τμήμ</a:t>
            </a:r>
            <a:r>
              <a:rPr lang="fr-F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 Θεατρικών Σπουδών Παν/μίου Πελοποννήσου-Γρηγόρης, 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Αθήνα 2013</a:t>
            </a:r>
            <a:r>
              <a:rPr lang="el-GR" sz="2000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l-GR" sz="2000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Αντικείμενο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113497"/>
              </p:ext>
            </p:extLst>
          </p:nvPr>
        </p:nvGraphicFramePr>
        <p:xfrm>
          <a:off x="130589" y="1461596"/>
          <a:ext cx="2729151" cy="4254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Acrobat Document" r:id="rId6" imgW="5829154" imgH="8029337" progId="AcroExch.Document.11">
                  <p:embed/>
                </p:oleObj>
              </mc:Choice>
              <mc:Fallback>
                <p:oleObj name="Acrobat Document" r:id="rId6" imgW="5829154" imgH="80293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0589" y="1461596"/>
                        <a:ext cx="2729151" cy="4254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2072" y="2630354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5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202" y="785843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graphicFrame>
        <p:nvGraphicFramePr>
          <p:cNvPr id="3" name="Υπότιτλος 2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4249986431"/>
              </p:ext>
            </p:extLst>
          </p:nvPr>
        </p:nvGraphicFramePr>
        <p:xfrm>
          <a:off x="10422" y="1090643"/>
          <a:ext cx="2676524" cy="3738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Document" r:id="rId7" imgW="6065850" imgH="8786569" progId="Word.Document.8">
                  <p:embed/>
                </p:oleObj>
              </mc:Choice>
              <mc:Fallback>
                <p:oleObj name="Document" r:id="rId7" imgW="6065850" imgH="8786569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22" y="1090643"/>
                        <a:ext cx="2676524" cy="3738532"/>
                      </a:xfrm>
                      <a:prstGeom prst="rect">
                        <a:avLst/>
                      </a:prstGeom>
                      <a:ln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2072" y="2630354"/>
            <a:ext cx="2572735" cy="159729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047999" y="275635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Διεπιστημονικό περιοδικό </a:t>
            </a: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l-GR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για το Θέατρο και τις Τέχνες -  Σύγχρονες προσεγγίσεις  στο θέατρο και τις παραστατικές  τέχνες </a:t>
            </a:r>
          </a:p>
          <a:p>
            <a:r>
              <a:rPr lang="el-GR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Επιστημονική επιμέλεια Βαρβάρα Γεωργοπούλου και Αγγελική Σπυροπούλου</a:t>
            </a:r>
          </a:p>
          <a:p>
            <a:r>
              <a:rPr lang="el-GR" sz="20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Τεύχος 1  - 2014</a:t>
            </a:r>
            <a:endParaRPr lang="el-GR" sz="20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5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3202" y="785843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859740" y="685799"/>
            <a:ext cx="5825471" cy="2971801"/>
          </a:xfrm>
        </p:spPr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190500" y="419100"/>
            <a:ext cx="9696450" cy="4895851"/>
          </a:xfrm>
        </p:spPr>
        <p:txBody>
          <a:bodyPr>
            <a:normAutofit/>
          </a:bodyPr>
          <a:lstStyle/>
          <a:p>
            <a:r>
              <a:rPr lang="el-GR" sz="2000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l-GR" sz="2000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l-GR" sz="2000" dirty="0" smtClean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endParaRPr lang="el-GR" sz="2000" dirty="0" smtClean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endParaRPr lang="el-GR" sz="2000" dirty="0" smtClean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</a:endParaRPr>
          </a:p>
          <a:p>
            <a:r>
              <a:rPr lang="el-GR" sz="2400" b="1" dirty="0" smtClean="0">
                <a:latin typeface="Calibri" panose="020F0502020204030204" pitchFamily="34" charset="0"/>
              </a:rPr>
              <a:t>Υπό </a:t>
            </a:r>
            <a:r>
              <a:rPr lang="el-GR" sz="2400" b="1" dirty="0">
                <a:latin typeface="Calibri" panose="020F0502020204030204" pitchFamily="34" charset="0"/>
              </a:rPr>
              <a:t>εκτύπωση </a:t>
            </a:r>
            <a:r>
              <a:rPr lang="el-GR" sz="2400" b="1" dirty="0" smtClean="0">
                <a:latin typeface="Calibri" panose="020F0502020204030204" pitchFamily="34" charset="0"/>
              </a:rPr>
              <a:t>βρίσκεται </a:t>
            </a:r>
            <a:r>
              <a:rPr lang="el-GR" sz="2400" b="1" dirty="0">
                <a:latin typeface="Calibri" panose="020F0502020204030204" pitchFamily="34" charset="0"/>
              </a:rPr>
              <a:t>επίσης </a:t>
            </a:r>
            <a:r>
              <a:rPr lang="el-GR" sz="2400" b="1" dirty="0" smtClean="0">
                <a:latin typeface="Calibri" panose="020F0502020204030204" pitchFamily="34" charset="0"/>
              </a:rPr>
              <a:t>η έκδοση</a:t>
            </a:r>
            <a:r>
              <a:rPr lang="el-GR" sz="2400" b="1" dirty="0">
                <a:latin typeface="Calibri" panose="020F0502020204030204" pitchFamily="34" charset="0"/>
              </a:rPr>
              <a:t> </a:t>
            </a:r>
            <a:r>
              <a:rPr lang="el-GR" sz="2400" b="1" dirty="0" smtClean="0">
                <a:latin typeface="Calibri" panose="020F0502020204030204" pitchFamily="34" charset="0"/>
              </a:rPr>
              <a:t>των  </a:t>
            </a:r>
            <a:r>
              <a:rPr lang="el-GR" sz="2400" b="1" dirty="0">
                <a:latin typeface="Calibri" panose="020F0502020204030204" pitchFamily="34" charset="0"/>
              </a:rPr>
              <a:t>Πρακτικών του Διεθνούς Συνεδρίου </a:t>
            </a:r>
            <a:r>
              <a:rPr lang="el-GR" sz="2400" b="1" dirty="0" smtClean="0">
                <a:latin typeface="Calibri" panose="020F0502020204030204" pitchFamily="34" charset="0"/>
              </a:rPr>
              <a:t>Χορού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el-GR" sz="2400" b="1" dirty="0" smtClean="0">
                <a:latin typeface="Calibri" panose="020F0502020204030204" pitchFamily="34" charset="0"/>
              </a:rPr>
              <a:t> </a:t>
            </a:r>
            <a:endParaRPr lang="el-GR" sz="2400" b="1" dirty="0">
              <a:latin typeface="Calibri" panose="020F0502020204030204" pitchFamily="34" charset="0"/>
            </a:endParaRPr>
          </a:p>
          <a:p>
            <a:r>
              <a:rPr lang="el-GR" sz="2400" b="1" dirty="0" smtClean="0">
                <a:latin typeface="Calibri" panose="020F0502020204030204" pitchFamily="34" charset="0"/>
              </a:rPr>
              <a:t> Επιμέλεια Βάσω </a:t>
            </a:r>
            <a:r>
              <a:rPr lang="el-GR" sz="2400" b="1" dirty="0" err="1" smtClean="0">
                <a:latin typeface="Calibri" panose="020F0502020204030204" pitchFamily="34" charset="0"/>
              </a:rPr>
              <a:t>Μπαρμπούση</a:t>
            </a:r>
            <a:endParaRPr lang="el-GR" sz="2400" b="1" dirty="0">
              <a:latin typeface="Calibri" panose="020F0502020204030204" pitchFamily="34" charset="0"/>
            </a:endParaRPr>
          </a:p>
          <a:p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741" y="2373180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3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9111" y="695061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" y="457200"/>
            <a:ext cx="8162097" cy="5843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344118" cy="1600200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9115426" y="2516691"/>
            <a:ext cx="2552700" cy="15790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l-GR" sz="2400" b="1" dirty="0" smtClean="0">
                <a:ln/>
                <a:solidFill>
                  <a:schemeClr val="accent3"/>
                </a:solidFill>
                <a:latin typeface="Calibri" panose="020F0502020204030204" pitchFamily="34" charset="0"/>
              </a:rPr>
              <a:t>Εκδοτική δραστηριότητα Τ.Θ.Σ</a:t>
            </a:r>
            <a:endParaRPr lang="el-GR" sz="2400" b="1" dirty="0">
              <a:ln/>
              <a:solidFill>
                <a:schemeClr val="accent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1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7580" y="658661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2714594" y="876550"/>
            <a:ext cx="7012986" cy="4367803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l-GR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el-GR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el-GR" sz="2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l-GR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Επιστημονικές </a:t>
            </a:r>
            <a:r>
              <a:rPr lang="el-G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Επιμορφωτικές Διαλέξεις ακαδημαϊκού έτους 2004-2005. Ναύπλιο: Πανεπιστήμιο Πελοποννήσου, Σχολή Καλών Τεχνών, Τμήμα Θεατρικών Σπουδών, 2006</a:t>
            </a:r>
            <a:endParaRPr lang="el-G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9" name="Αντικείμενο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838902"/>
              </p:ext>
            </p:extLst>
          </p:nvPr>
        </p:nvGraphicFramePr>
        <p:xfrm>
          <a:off x="14971" y="1357503"/>
          <a:ext cx="2482595" cy="3264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Acrobat Document" r:id="rId6" imgW="5829154" imgH="8029337" progId="AcroExch.Document.11">
                  <p:embed/>
                </p:oleObj>
              </mc:Choice>
              <mc:Fallback>
                <p:oleObj name="Acrobat Document" r:id="rId6" imgW="5829154" imgH="80293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971" y="1357503"/>
                        <a:ext cx="2482595" cy="3264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4453" y="2468430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3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1498" y="658661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87137" y="658661"/>
            <a:ext cx="8001000" cy="2971801"/>
          </a:xfrm>
        </p:spPr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3648075" y="2457450"/>
            <a:ext cx="6100735" cy="207645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prstClr val="white"/>
              </a:buClr>
            </a:pP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Το Θέατρο στην εκπαίδευση: Θεωρία και Πράξη: Πρακτικά δύο επιστημονικών ημερίδων. Επιμέλεια Αστέριος Τσιάρας. Αθήνα: </a:t>
            </a:r>
            <a:r>
              <a:rPr lang="el-G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Παπαζήσης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2007</a:t>
            </a:r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79493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541496"/>
              </p:ext>
            </p:extLst>
          </p:nvPr>
        </p:nvGraphicFramePr>
        <p:xfrm>
          <a:off x="195288" y="1391008"/>
          <a:ext cx="3173416" cy="4075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Εικόνα Bitmap" r:id="rId6" imgW="6072232" imgH="8358248" progId="Paint.Picture">
                  <p:embed/>
                </p:oleObj>
              </mc:Choice>
              <mc:Fallback>
                <p:oleObj name="Εικόνα Bitmap" r:id="rId6" imgW="6072232" imgH="835824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0750" b="19812"/>
                      <a:stretch>
                        <a:fillRect/>
                      </a:stretch>
                    </p:blipFill>
                    <p:spPr bwMode="auto">
                      <a:xfrm>
                        <a:off x="195288" y="1391008"/>
                        <a:ext cx="3173416" cy="40759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Εικόνα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3557" y="2390758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7382" y="685799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3287556" y="2814918"/>
            <a:ext cx="6440024" cy="2599764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prstClr val="white"/>
              </a:buClr>
            </a:pP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Εικόνες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Σκηνογραφικές συνθέσεις/</a:t>
            </a:r>
            <a:r>
              <a:rPr lang="el-G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l-G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Scenography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Επιμέλεια Κωνσταντίνος </a:t>
            </a:r>
            <a:r>
              <a:rPr lang="el-GR" sz="20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Ζαμάνης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Ναύπλιο: Τμήμα Θεατρικών Σπουδών Πανεπιστημίου Πελοποννήσου, 2007. </a:t>
            </a:r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9" name="Αντικείμενο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127939"/>
              </p:ext>
            </p:extLst>
          </p:nvPr>
        </p:nvGraphicFramePr>
        <p:xfrm>
          <a:off x="0" y="1231783"/>
          <a:ext cx="3287556" cy="4851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Acrobat Document" r:id="rId6" imgW="5829154" imgH="8029337" progId="AcroExch.Document.11">
                  <p:embed/>
                </p:oleObj>
              </mc:Choice>
              <mc:Fallback>
                <p:oleObj name="Acrobat Document" r:id="rId6" imgW="5829154" imgH="80293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231783"/>
                        <a:ext cx="3287556" cy="4851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576" y="2690150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5935" y="752474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519554" y="685799"/>
            <a:ext cx="5165657" cy="4923264"/>
          </a:xfrm>
        </p:spPr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2923054" y="2814918"/>
            <a:ext cx="6955158" cy="2599764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prstClr val="white"/>
              </a:buClr>
            </a:pP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Κοστούμι χορού &amp; Θεάτρου. Από το Σχεδιασμό στην υλοποίηση 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Ναύπλιο: </a:t>
            </a: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Φ.Ο.Υ, Τμήμα 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Θεατρικών Σπουδών Πανεπιστημίου </a:t>
            </a: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Πελοποννήσου, Ελληνική Εταιρεία </a:t>
            </a:r>
            <a:r>
              <a:rPr lang="el-GR" sz="2000" b="1" dirty="0" err="1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Ενδυμασιολογίας</a:t>
            </a: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Εθνική Λυρική Σκηνή  2008. </a:t>
            </a:r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8" name="Αντικείμενο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0728587"/>
              </p:ext>
            </p:extLst>
          </p:nvPr>
        </p:nvGraphicFramePr>
        <p:xfrm>
          <a:off x="0" y="1874729"/>
          <a:ext cx="2704254" cy="336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Acrobat Document" r:id="rId6" imgW="5829154" imgH="8029337" progId="AcroExch.Document.11">
                  <p:embed/>
                </p:oleObj>
              </mc:Choice>
              <mc:Fallback>
                <p:oleObj name="Acrobat Document" r:id="rId6" imgW="5829154" imgH="80293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874729"/>
                        <a:ext cx="2704254" cy="3361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7948" y="2659401"/>
            <a:ext cx="2313788" cy="153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3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7580" y="658661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4069976" y="2671483"/>
            <a:ext cx="4885764" cy="2788024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prstClr val="white"/>
              </a:buClr>
            </a:pP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Ιωάννης και  Θεοδόσιος  </a:t>
            </a:r>
            <a:r>
              <a:rPr lang="el-GR" sz="2000" b="1" dirty="0" err="1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Ζυγομαλάς</a:t>
            </a:r>
            <a:r>
              <a:rPr lang="el-GR" sz="2000" b="1" dirty="0" smtClean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</a:t>
            </a:r>
            <a:endParaRPr lang="el-GR" sz="20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770354" y="2208100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9" name="Αντικείμενο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148008"/>
              </p:ext>
            </p:extLst>
          </p:nvPr>
        </p:nvGraphicFramePr>
        <p:xfrm>
          <a:off x="22233" y="1110066"/>
          <a:ext cx="3759738" cy="4921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Acrobat Document" r:id="rId6" imgW="5829154" imgH="8029337" progId="AcroExch.Document.11">
                  <p:embed/>
                </p:oleObj>
              </mc:Choice>
              <mc:Fallback>
                <p:oleObj name="Acrobat Document" r:id="rId6" imgW="5829154" imgH="80293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233" y="1110066"/>
                        <a:ext cx="3759738" cy="4921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119" y="2581047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3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7580" y="658661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3933929" y="2725271"/>
            <a:ext cx="5435495" cy="2277035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Clr>
                <a:prstClr val="white"/>
              </a:buClr>
            </a:pPr>
            <a:r>
              <a:rPr lang="el-GR" sz="24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Επιστημονική Επιθεώρηση Τεχνών του Θεάματος, </a:t>
            </a:r>
            <a:r>
              <a:rPr lang="el-GR" sz="2400" b="1" dirty="0" err="1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τχ</a:t>
            </a:r>
            <a:r>
              <a:rPr lang="el-GR" sz="24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1, Ναύπλιο 2009</a:t>
            </a:r>
            <a:endParaRPr lang="el-GR" sz="2400" dirty="0">
              <a:solidFill>
                <a:srgbClr val="775F55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0" name="Αντικείμενο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48821"/>
              </p:ext>
            </p:extLst>
          </p:nvPr>
        </p:nvGraphicFramePr>
        <p:xfrm>
          <a:off x="0" y="1341784"/>
          <a:ext cx="3831330" cy="4042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Acrobat Document" r:id="rId6" imgW="8029259" imgH="5829062" progId="AcroExch.Document.11">
                  <p:embed/>
                </p:oleObj>
              </mc:Choice>
              <mc:Fallback>
                <p:oleObj name="Acrobat Document" r:id="rId6" imgW="8029259" imgH="582906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1341784"/>
                        <a:ext cx="3831330" cy="4042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119" y="2564400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1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0955" y="753911"/>
            <a:ext cx="1377815" cy="5605992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</a:schemeClr>
            </a:outerShdw>
          </a:effec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/>
              <a:t/>
            </a:r>
            <a:br>
              <a:rPr lang="el-GR" sz="4000" dirty="0"/>
            </a:br>
            <a:endParaRPr lang="el-GR" sz="4000" dirty="0"/>
          </a:p>
        </p:txBody>
      </p:sp>
      <p:sp>
        <p:nvSpPr>
          <p:cNvPr id="4" name="Υπότιτλος 3"/>
          <p:cNvSpPr>
            <a:spLocks noGrp="1"/>
          </p:cNvSpPr>
          <p:nvPr>
            <p:ph type="subTitle" idx="1"/>
          </p:nvPr>
        </p:nvSpPr>
        <p:spPr>
          <a:xfrm>
            <a:off x="3830357" y="2949389"/>
            <a:ext cx="5799418" cy="2194112"/>
          </a:xfrm>
        </p:spPr>
        <p:txBody>
          <a:bodyPr/>
          <a:lstStyle/>
          <a:p>
            <a:pPr lvl="0"/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Θέατρο </a:t>
            </a:r>
            <a:r>
              <a:rPr lang="el-GR" sz="2000" b="1" i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Στοά</a:t>
            </a:r>
            <a:r>
              <a:rPr lang="el-GR" sz="2000" b="1" dirty="0">
                <a:solidFill>
                  <a:srgbClr val="775F55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36 χρόνια προσφοράς, . Η συμβολή του στην εξέλιξη του σύγχρονου ελληνικού θεάτρου, Ναύπλιο 2011. </a:t>
            </a:r>
            <a:endParaRPr lang="el-GR" dirty="0"/>
          </a:p>
        </p:txBody>
      </p:sp>
      <p:sp>
        <p:nvSpPr>
          <p:cNvPr id="19" name="Στρογγυλεμένο ορθογώνιο 4"/>
          <p:cNvSpPr/>
          <p:nvPr/>
        </p:nvSpPr>
        <p:spPr>
          <a:xfrm>
            <a:off x="5363288" y="2257407"/>
            <a:ext cx="1465423" cy="23431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2300" kern="1200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074712"/>
              </p:ext>
            </p:extLst>
          </p:nvPr>
        </p:nvGraphicFramePr>
        <p:xfrm>
          <a:off x="131422" y="541510"/>
          <a:ext cx="3684868" cy="523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Acrobat Document" r:id="rId6" imgW="5667091" imgH="8020002" progId="AcroExch.Document.11">
                  <p:embed/>
                </p:oleObj>
              </mc:Choice>
              <mc:Fallback>
                <p:oleObj name="Acrobat Document" r:id="rId6" imgW="5667091" imgH="802000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1422" y="541510"/>
                        <a:ext cx="3684868" cy="523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Εικόνα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3557" y="2758262"/>
            <a:ext cx="2572735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0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000">
        <p14:window dir="vert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Τομή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Τομή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Τομή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1224</TotalTime>
  <Words>271</Words>
  <Application>Microsoft Office PowerPoint</Application>
  <PresentationFormat>Ευρεία οθόνη</PresentationFormat>
  <Paragraphs>67</Paragraphs>
  <Slides>14</Slides>
  <Notes>14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3</vt:i4>
      </vt:variant>
      <vt:variant>
        <vt:lpstr>Τίτλοι διαφανειών</vt:lpstr>
      </vt:variant>
      <vt:variant>
        <vt:i4>14</vt:i4>
      </vt:variant>
    </vt:vector>
  </HeadingPairs>
  <TitlesOfParts>
    <vt:vector size="23" baseType="lpstr">
      <vt:lpstr>Arabic Typesetting</vt:lpstr>
      <vt:lpstr>Calibri</vt:lpstr>
      <vt:lpstr>Century Gothic</vt:lpstr>
      <vt:lpstr>Times New Roman</vt:lpstr>
      <vt:lpstr>Wingdings 3</vt:lpstr>
      <vt:lpstr>Τομή</vt:lpstr>
      <vt:lpstr>Acrobat Document</vt:lpstr>
      <vt:lpstr>Εικόνα Bitmap</vt:lpstr>
      <vt:lpstr>Document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Εκδηλώσεις Τ.Θ.Σ</dc:title>
  <dc:creator>Μαίρη Καραγιάννη</dc:creator>
  <cp:lastModifiedBy>Karagianni</cp:lastModifiedBy>
  <cp:revision>195</cp:revision>
  <dcterms:created xsi:type="dcterms:W3CDTF">2013-12-18T07:05:21Z</dcterms:created>
  <dcterms:modified xsi:type="dcterms:W3CDTF">2014-02-07T12:28:29Z</dcterms:modified>
</cp:coreProperties>
</file>