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2"/>
  </p:notesMasterIdLst>
  <p:sldIdLst>
    <p:sldId id="257" r:id="rId2"/>
    <p:sldId id="259" r:id="rId3"/>
    <p:sldId id="265" r:id="rId4"/>
    <p:sldId id="260" r:id="rId5"/>
    <p:sldId id="264" r:id="rId6"/>
    <p:sldId id="262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A764F-23FD-4C85-B525-AB034C415A4B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8A6B-C3B3-4408-B27A-AA0A928F4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4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2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9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8A6B-C3B3-4408-B27A-AA0A928F42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6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9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1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3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7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2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9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2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7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8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2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7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8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8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78750D2-08F1-4CC6-ADCE-678E5150366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4B6BDDE-9455-42BA-8090-AAD5C9C766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8544" y="1422905"/>
            <a:ext cx="7799470" cy="470898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</a:p>
          <a:p>
            <a:pPr algn="ctr"/>
            <a:endParaRPr lang="el-GR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l-GR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ΤΟ ΠΡΟΓΡΑΜΜΑ </a:t>
            </a:r>
            <a:r>
              <a:rPr lang="en-US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ERASMUS</a:t>
            </a:r>
          </a:p>
          <a:p>
            <a:pPr algn="ctr"/>
            <a:r>
              <a:rPr lang="el-GR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ΚΑΙ ΟΙ ΜΑΡΤΥΡΙΕΣ </a:t>
            </a:r>
          </a:p>
          <a:p>
            <a:pPr algn="ctr"/>
            <a:r>
              <a:rPr lang="el-GR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ΤΩΝ </a:t>
            </a:r>
          </a:p>
          <a:p>
            <a:pPr algn="ctr"/>
            <a:r>
              <a:rPr lang="el-GR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ΦΟΙΤΗΤΩΝ-ΦΟΙΤΗΤΡΙΩΝ</a:t>
            </a:r>
          </a:p>
          <a:p>
            <a:pPr algn="ctr"/>
            <a:endParaRPr lang="el-GR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01" y="6424933"/>
            <a:ext cx="488513" cy="328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3549" y="6014645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n-GB" sz="140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92" y="3910419"/>
            <a:ext cx="1586672" cy="18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3"/>
            <a:ext cx="847049" cy="8341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50800">
              <a:schemeClr val="accent1">
                <a:lumMod val="60000"/>
                <a:lumOff val="40000"/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1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599" y="3114674"/>
            <a:ext cx="8610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sz="3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l-GR" sz="36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el-GR" sz="360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Σας ευχαριστώ </a:t>
            </a:r>
            <a:r>
              <a:rPr lang="el-G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για την προσοχή σας!</a:t>
            </a:r>
            <a:endParaRPr lang="en-GB" sz="36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09" y="957461"/>
            <a:ext cx="4876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8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4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15074" y="540404"/>
            <a:ext cx="231585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3775" y="695326"/>
            <a:ext cx="5481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Για την καταγραφή της αξιολόγησης των εμπειριών των φοιτητών (-τριών) του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αντλήθηκαν στοιχεία από τις μαρτυρίες τους, τις οποίες κατέθεσαν στο σχετικό Γραφείο Συνεργασίας μετά την ολοκλήρωση της συμμετοχής τους στο πρόγραμμα.</a:t>
            </a:r>
          </a:p>
          <a:p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Οι μαρτυρίες αφορούν τόσο εξερχόμενους από το Τμήμα Θεατρικών Σπουδών φοιτητές όσο και εισερχόμενους φοιτητές από πανεπιστημιακά ιδρύματα του εξωτερικού με τα οποία το Τμήμα μας έχει υπογράψει διμερείς συμβάσεις.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49" y="4260057"/>
            <a:ext cx="2400299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4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315074" y="540404"/>
            <a:ext cx="231585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1" y="695326"/>
            <a:ext cx="4781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 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Όσο αφορά τους στόχους συμμετοχής στο πρόγραμμα, αναφέρονται συνολικά από τους φοιτητές ως σημαντικότεροι :</a:t>
            </a:r>
          </a:p>
          <a:p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η απόκτηση νέων προσωπικών εμπειριών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η ενίσχυση των γλωσσικών δεξιοτήτων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η γνωριμία με νέες κουλτούρες, η διεύρυνση πνευματικών και καλλιτεχνικών οριζόντων, η 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ενίσχυση της δημιουργικότητας και της καλλιτεχνικής-θεατρικής εμπειρίας (σε επίπεδο θεωρίας και πράξης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), η 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διαπολιτισμική </a:t>
            </a:r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κοινωνικοποίηση και η </a:t>
            </a:r>
            <a:r>
              <a:rPr lang="el-G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δυνατότητα μελλοντικής επαγγελματικής εμπειρίας και εξέλιξης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5" name="Picture 3" descr="C:\Users\Χριστίνα\AppData\Local\Microsoft\Windows\Temporary Internet Files\Content.Outlook\QYO7RYTX\P21601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62" y="2968348"/>
            <a:ext cx="3009900" cy="33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4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171" y="1134404"/>
            <a:ext cx="5143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2. Σχετικά με τα αποτελέσματα της συμμετοχής των φοιτητών στο πρόγραμμα 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εξάγονται πρωτίστως τα παρακάτω συμπεράσματα:</a:t>
            </a:r>
          </a:p>
          <a:p>
            <a:endParaRPr lang="el-G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διαφαίνεται ότι πραγματοποιήθηκαν όλοι ανεξαιρέτως οι στόχοι συμμετοχής στο πρόγραμμα, τα οφέλη συμμετοχής στο πρόγραμμα ήταν πολλά και ποικίλα και αφορούν τόσο το προσωπικό όσο και το γνωστικό επίπεδο.</a:t>
            </a:r>
          </a:p>
          <a:p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95" y="3379788"/>
            <a:ext cx="30051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7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4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172" y="619126"/>
            <a:ext cx="53638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3. Σε προσωπικό επίπεδο, τα οφέλη τα οποία αποκόμισαν οι φοιτητές συγκλίνουν ως επί το πλείστον:</a:t>
            </a:r>
          </a:p>
          <a:p>
            <a:endParaRPr lang="el-GR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στη συμβολή στην ωρίμανσή τους, στην ανεξαρτητοποίηση λόγω γεωγραφικής απομάκρυνσης από το οικείο περιβάλλον, στην εξωτερίκευση κι πίστη στις δυνάμεις τους μέσα από μικρές ή μεγάλες δοκιμασίες με σκοπό να αντεπεξέλθουν στις νέες απαιτήσεις της διαβίωσής τους, στην ανάγκη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επίδειξης υπευθυνότητας, συνέπειας και άμεσης λήψης ορθών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αποφάσεων, στην κοινωνικοποίησης με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στόχο τη διευκόλυνση της καθημερινής προσωπικής και εκπαιδευτικής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ζωής, στην καλλιέργεια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και ενδυνάμωση ενεργειών αλληλεγγύης και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αλληλοβοήθειας, στη διεύρυνση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διαπολιτισμικών οριζόντων μέσα από τη γνωριμία της νέας χώρας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και στην καθημερινή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πρακτική ξένης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γλώσσας</a:t>
            </a:r>
            <a:endParaRPr lang="el-GR" sz="1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3460750"/>
            <a:ext cx="250507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5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171" y="1219199"/>
            <a:ext cx="5812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4. Σε εκπαιδευτικό επίπεδο (μαθησιακό, γνωστικό, καλλιτεχνικό), τα οφέλη που αποκομίστηκαν συγκλίνουν στα παρακάτω:</a:t>
            </a:r>
          </a:p>
          <a:p>
            <a:endParaRPr lang="el-GR" sz="16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στην εμπέδωση και στον εμπλουτισμό κεκτημένων γνώσεων μέσα από τη συμμετοχή σε νέα αντικείμενα, στην ενδυνάμωση της δημιουργικότητας και της ευρηματικότητας, στην ανταλλαγή απόψεων με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συμφοιτητές και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διδάσκοντες, στη διεύρυνση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πνευματικών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οριζόντων διαμέσου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της πολυπολιτισμικότητας που χαρακτηρίζει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το πρόγραμμα</a:t>
            </a:r>
            <a:r>
              <a:rPr lang="en-US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Erasmus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στη γνωριμία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και δράση σε σημαντικούς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καλλιτεχνικούς χώρους, στη δυνατότητα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για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μελλοντική εκπαιδευτική επίσκεψη, πρακτική άσκηση ή επαγγελματική σταδιοδρομία με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στόχο την ενδυνάμωση της θεωρητικής  και πρακτικής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γνώσης, στην ψυχολογική </a:t>
            </a:r>
            <a:r>
              <a:rPr lang="el-GR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ενδυνάμωση της προσωπικής εκπαιδευτικής και καλλιτεχνικής ταυτότητας του φοιτητή, και άρα, </a:t>
            </a:r>
            <a:r>
              <a:rPr lang="el-GR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στην ενδυνάμωση της αυτοπεποίθησης, της ωριμότητας και της παρακίνησης για παραγωγικότητα κατά την επιστροφή στην πατρίδα.</a:t>
            </a:r>
            <a:endParaRPr lang="el-GR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1"/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31" y="4005263"/>
            <a:ext cx="2286001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0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5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134405"/>
            <a:ext cx="516255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«Απίστευτα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μεγάλη εμπειρία ύπαρξης και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συνύπαρξης! Αυτό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είναι το δικό μου </a:t>
            </a:r>
            <a:r>
              <a:rPr lang="el-GR" sz="1600" b="1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 Ήρθα πιο κοντά στον εαυτό μου, τον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εξερεύνησα, τον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δοκίμασα, τον γνώρισα καλύτερα.  Ένα δώρο ανεκτίμητης αξίας! Έτσι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θα χαρακτήριζα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τη δυνατότητα που μου δόθηκε να ζήσω στη μαγευτική Πράγα και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να γνωρίσω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ανθρώπους τόσο διαφορετικούς από εμένα, μα με κοινούς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στόχους. Τα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μαθήματα που διδάχτηκα διεύρυναν απερίγραπτα τους πνευματικούς μου ορίζοντες. Η σχολή, το πρόγραμμα, οι καθηγητές, οι αναρίθμητες επιλογές μαθημάτων, οι δυνατότητες και οι επιλογές που είχε ο φοιτητής, με εξέπληξαν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και με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σαγήνευσαν ταυτόχρονα. Γύρισα πίσω με διαφορετική ενέργεια, με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περισσότερη όρεξη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για αναζητήσεις, πειραματισμούς και ανακαλύψεις και αυτό το οφείλω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στο πρόγραμμα </a:t>
            </a:r>
            <a:r>
              <a:rPr lang="el-GR" sz="1600" b="1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.»</a:t>
            </a:r>
            <a:endParaRPr lang="el-GR" sz="16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Μαρτυρία Ειρήνης </a:t>
            </a:r>
            <a:r>
              <a:rPr lang="el-GR" sz="1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Αμανατίδους</a:t>
            </a:r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φοιτήτρια ΤΘΣ</a:t>
            </a:r>
            <a:endParaRPr lang="el-GR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SERUUExQVFRUUGBoYFxgXGBwfHBgcGB0dGhscGhoaHCceHB4jGhgaHy8gIycqLCwsHx4xNTAqNSYrLCkBCQoKDgwOGg8PGiwkHyQpKiwsKSwsLCksLCwpLCkpKSksKSksLCksLCwpKSwsKSwsKSwsKSwpLCwsLCwsLCwsLP/AABEIAKcBLgMBIgACEQEDEQH/xAAcAAACAgMBAQAAAAAAAAAAAAAEBQMGAAIHAQj/xABSEAACAQIEAwQFBwYLBQYHAAABAhEAAwQSITEFQVEGEyJhIzJxgZEUQlKhscHRBzNicrLwFSRTc4KSk7PS0+EWY6LC8SVDZIOj4kVUdISUpMP/xAAaAQADAQEBAQAAAAAAAAAAAAABAgMABAUG/8QALhEAAgIBAwIEBAcBAQAAAAAAAAECESEDEjFRcQQiMkETYZHBBTNygaHR8LEj/9oADAMBAAIRAxEAPwCu8EuZmIBIPdvqC0g+HUQeuvsG4Emu54RvRrrPhGvXTeqNa7H2ZIGDQA+GflJmDHze5HQaZuW/Orth7TLbCzqBEnXlG06+yffQjwOyuWSf4Rv/ANH9jSmlkGRpVefFMmJuN3tvvGuC26mzegObYKgePYoAQZynTXlRNntCxgh7RlWYegxEkIcraZ5kMYy7+VG0BFiTf4/bRC1VML2wUgEvYnXZcQOfTujHsk0Uva+3/KWf6uI/yaW0MWMCtxVcTtYhj0lmTp6mIO/n3Y+uir3Hu7Eu1seM2zFq+YYCSDAJBjXpQtBHYrcVXf8AatPpL/Y4n/LrZO1ifSHuw+K/wVtyMWEV6KSWOOhwSHXQqPFYvL67ZVjMQSCSNdhzgVjdoFBILaqSDGHvnUeYkH3UNyNQ8rKRf7SL9L/9bEfhWtztEsas8cwuHvAkdAWED2/XW3I1D25fC6ak9Bqf9B5nShL+N1gkz9BD4v6TbL9R8zSa7xhW9R2VChfKFh2jQqzd5m7w8k0JHM1vh+OKggWrmn+5b6vHQ3BoZiyzDXwJ0GgPtOjN9QPnWxOURbA20J+5RttS9u0Q3Nq6T17pv8ytf9oR/Iv/AGLf5lC11NnoMraNl1ckyfFA2092vwrx2YHUhgZ8LCIk6QeXTzMRvSy5x1f5Bumtl/Z9OvG7RLzsv1/Mv7fpdSaNrqbPQPuYIFs1sm3c9oBP/K48jPuqBsayH0gKnnctjQ/r29fiJ91CXO06RHdPHTuLn+KtG7WKRBt3CPOxd+2ZnzoWvZm/Yd2eIDKGaCp2uJ4kPtjVfOdB1o0aiRqDtHP2VSrHE7ZZ2tvcsuqtcJ7pgGC8sjaXG6Dc6xTNeMouUKxDkKzlLLtbYHU+FScrEecg7ztRUkaixRXhWkh7Rj6Q/wDx8R+FantKv01H/kYj8KO5ApjsW69ApNhuOG4FKPaOZzbHorwllUuRqwPqqTO1Df7Vrv3lv+xxA/5TR3IBYstakVX/APa+2N7tr+zxA/8A5mo37Y2hE3bQJMDw3+e0DugSdq1oBYWrXNSfFccNsHM9kAMUMi964AYrIQ6gEUIe1ifyln+td/yaJqH15tD7DXmb1vYPvquXO1qEfnLGs/Ou/wCTWmF7X95dKW2w58M6LfeImZIVQojrvRTFZYLyko4HNGA9sGuIYXhSraR8RnzQFUd2XCgCAB3eITSNYK6e+upr2oYqWz2cptrcnucR6lw5VMeZ0AifKqV2i4alsNkuZmS4q3FCOMmdWddW0MjXShN4DGNuhJhsDbu5gHZXEN4rNwKoJKyhW6zAx4vEGE+WlTXuFEQFS8W81cSBoT4cZ1jSBUvAgc19gRKWS0ESDlzHy5gfXUbcXxbW0uLbssrbQH+sd9pqPtpY28mmtrosX5O+K4i7jGW5iL1xRbcZblx3UMMpmGbeun1x78mmKUcQMsACt3ciNhzPkD8K7DNNEeVFMu8Ft3uIYkuoJXu9wp+YDGoMVLhuzeHYhRbWYPzE03H0eRBFS2MSBj8XLQfRj/gA+r7xR2Csor5hcJJiZ6e5B8dTtrQpCp4FauylgMphiASusA6Tyn3Vraxr99btsUXv7r2rcWc0ZERznPeDfOeXKjVwuYswe3BYkeMdTyrxeFnvbVzNaPcXXuKO8jMXVUIb0ZiMs6GueKlut8HXNx2+Xk14bxDvraupVlcSCbWXmRqpJI2ih+0/Dls4ZbloZHZlBKeCQ4JIlY0ET7vKj+G8HFm0ltXSEEDxg8ydwo69BUPbQZ8NZtqylnvWUGuksCu/Ssk/NZfQ2fFhXXJUExVxrmXvbijWSbjwqqpYk+LYAUTxLC3bdm1eF+4yXZVQWuKdFJJyliCDr4ga14eLyXDctBH7xcsmxeuACTOX0JEnIfh5VnF8Nfuubl1ywVRLG3eyro0gRZyqJ5CKCWD2ty+IuFH/AL/H3HPYi13rMLnjUAsA/i1MDQtJAIqyPNs5FgKIA8K6aDypF2AsZO8llOWF0nWVR5EgGIbnBqx4mxmYkMIPWensrNPbjmzx/EuHx5dAD5Td70oXj0b3Ae7SPAxXL6upOUmeWmhrxsRcA9adAfUQbidgvKYqf5GQSfRk5WQHNc9VySRAWJk71i4IwJZNAB847CNyvQU003BJcnLp0ptvg34fhw1sM3rEkzAGzMBsI2570d3em8een36VFgkAQCSfW1CtHrH9GiQw6/UfwqkV5VZOby6A7/CrgBjFODrHhsGSBO3c0QyamsLv9JIk/Mfn55vurcsOp/qn8KKSFTIbnDmPiF9kB1jLaMf1kJPvr1cOVEFi5E+IhRPuUAbabVubpnQiIj1W/CvQ45nXyVvwrbUayC5gi5WLptzI2tmTpHrqfPal/BhcZS1wnUkBT3ZjKYnMltZzSNCNIps77QRoZ1DfcKgtQOf7Z3Mn1hQ25NbPGwKFgSAYmNF/CfgRS+7eNpiiZQoiBkToP0abrcUnc7dD+FL8ZhMzscyCY9YkHYciKnqxdeUtpON+Ylw2HuXFzC9bWROU2lMctTmG/soK1jbniDFCVZ1JFsAHKxUaEnkBzqWwGWQEwzAgCTdIJgzqBaO3LU16mCMsSbQLMzQHkDMSdyo69KElLaqDBx3O+CDF4BTYe9lQ3AGYEop1UkD6v+lUi7xm6TPe3RsTFxxuM2ni05V0XEWx8ndMyTlcesI1J51yzH4JgX9TlE3UAYAKpglwYkMJ+FLqJpKj0Pw5wcpbqG2GTFXSq277l2QuEN+4GYAGCJ8PLbMDsag4TiLt29YV711kuMqsrOxBDaGRm1kGp73aG54xZTDYcOgDNbuW87BRlC941wmAFjQCouB28t20xy5Vu2gSHQxmcROVjGgPwrWdqSlCW5R4xxf8fwXX5Atlj3aW1zeI+DWSSN58h09lLbPGnfEYqzlsqMLbS4Wa2TmzqGygC6sHXnT/ABShiIZIAj116nzpaOGnPeJYEXQkZbwUgooGvl5SQedWSe5nzkmtq6g9q/cIYOtnMr3EOVGjwMVB1cnWJqGzwlLwuNcVDlIEBBAlfW1J2k/d5slwxliTbGZ3aO8UxmM76da2wJVRdVntgkqfXU6Ee3ppWgnuyNNx245Ftnsrhn9W2sQpnKuyiANOv/WdqpPFrORbwiPSYfl/urkfUeX3103ClLeguoREask+Woj2VSu3fD1TDi6slrjWsxkkHKjBYExt0qmovKyOm/Mit8ExKqcVmZVnDMACQJPi2n2/XUvBsanyO0C6AidCyzz3EzVDN4i5c8YXQ+/bT9+lbWMcyoFFzQctPwptLyonrPfJsa9lrinEDMRlKvvGnh8+fLY+7cfQ2EPgX2D7KpuE7P5Pz2FwwUwAbVlhv1z3DIjlod96tuCTKgA2jShEcqmI4h3eMxWVQ1wsnhJOq5RrqQBB+330bh+Ps2i20ZgfGAYyHeCS2vu93nmHw6tjsXPW3z/QB5U4sYFZIg79T0HnWoy4FGC48zFguQqrEKfSajz9INZJpqMXd0kATto/Tzufh91DcLwgz3n1ORjEyddSTr0ApXxJ7zveVXZGt20eQxADO9uEyiM0WnJJYnVgAABrKO7lstNxWEhzd4ncQ+IKOsh9vb3lLeO4/vO4GSE+UWSrT62sjTMT51Ng+IG6buHfxXLFmzez6eIXUJO20FSPMFedQ9qsqWcK+gjEWJJOwysSTOwgUrUlds6PDuMpxa5EWA7Q9wmHAYQve5x3tqGzMSChLyCNR0gtR3FOOoyNby5RcV1U97bC5jAYsOZlU1+2a94Bx63awVi3dIzJmHzGE5nnxC7B8FxhH6XKpuMcdsXbTIplriwsm3rBlRPfQIZVOk7Vvbk7XnVtw9+f35POyfEghvoArOGtkAHcd1bUmZAiVEHzp+nFmLMBkEQIgkgxJB8Ucxtyiq92GtA3Lx0I0GhkeFbQOoMHXTSrXhsP6S4wBOUgAe1R18tPfQW5rHU5NfatRt9F9iI3rvMDy8O+h/S/D7qHv426u4Uf0f8A3UnfGtiDfKMfQ3xaDB3C6K5YlUI0zqFE6xudYFhFlnW6jK/o2IR2HrATBB57QfaOtZp1h5OeE1eVgzBcRDKDClSJJG8ic0LvoQRFMAumv2CguEfm1P637RojiWIKWnua+ET9wAnSSYHv57U8W2k2LNJNpHoJnbTrFSi2P3AqnWTcN8MS+uFF7120fJmOubNE6Rt5VbsIcyjUGdJBEGDB1Gm45UydiWeuDplE9dPq2rfuhE/VAqp4jFHEBLgUkPiAgJLaWwbeoXMApIZtQNNNyJLfgGKZxcU5ptXGTUk6AnKZMkgjqSZB1iICds1jK4IGmp9godDI139lIuPcVJe/bUNFi0rGHK5md0EHIwaAj8zv7NQuA41xet2SzNnw9q9DMW1YDPlmSsEzExE6AgE680ayyPisr5QFJgEA6c4JmY6ee9aXeJMDC5QY1Guh9zgbQaMFvUTO34UMlpRduO3q21zn3KNfcAT7hSz3YS6lIbct9DFxF3SQIMcm1/8AU/fqNxI2MuLuAP63+OqW3al8TicDld0TF994VaCBbd1Gogk+AE7iZirD2O4r8swiOdQ48iVYbiQIMSCDAkMJEzLbZVhiKcW8oLscXzopZYUjxurnKp+eJLzoZnpFUvBYxxc74ZkzWbuUqC4DlmKjSSQJBkeRq8XLIOHckahbn1Zqo2AtKmLUXbavbW3eUl0LJmDSAYU86SVurO7wqXnGmF48G7pnF1WhRCoxykB1MHnAuEAGZiTylVexRN+7dAcqbmFILKVJYMAdCZEmf9d6dhMGFQBbQAMAi02fLpqD3ehMtPPUbQRVW4jbRMRea0gW2xwp8CFUnvEDBZVRymI5mhK6OrQpydJrv3R0A8VJHqFW5qzNIGsbP7a1uY65GijXYy/3t1NEvg178CAAFLHTo0fCTVQ4rx29cvkAsiLhGxIUMFaVBYKzaxOUaxA901ZJ3Z4knFRRYr3EmXdB5SX/AMVK8H2jY94VtZ2zAFUc+EAaEy+k+etE8CxHf2lls6XUDo5ABKttIGgZW8JjSduebOD4BT3gYAw8RpGgg0UpKQXtcccmh7TSfDbLqPWZXMJtIb0m400qj9sOLYhJYXM9iUyK6W7iHTfxIeXnz3ro9vhiamNcxPL8K5l2yvyuIQMCqfJMqx6py3FeNOqiadokiifwzee7mARSxCkWrVtdJgDKqwTPlJ86O+UXwQMz6htkXkQOSef2VDwHCAurkBouWtDMH0oEGDRuKuy1vJbCyjMYO+YrJgxzG/OsmwNL3HX5Ib1w8RZHuOwFq6IZiRKsgmCYrtoriX5LE/7Xc8jbvka8iVP312pWoLgdFfwJ/j2L9tv+7FPLDan2j7KQYFv4/i/bb/ux508w7an3fZRAhTh8BnN0yfDcbmeevTyoyzeuhr6d5CWraFNBIJRSZJHiEk6R0rOGtAxBPJz9hqBsfbLXjnWLiKolbsyFA19DAEjlNJFYH1PUK+E8Ru4m7dt3Gzd3h86tAB1vX7euUCfDbSNNIPWtfyiacNs+T2v7pxU/Z3h+S7ecMhBwwTw95oRcu3Pn21EQ/tnlQ35SG/7Mt/r2f7t6TU4fY7PAfnQ/Ujm4abKjo5+sCjcQQL9uNApgewO3WltpvRx+kD9UUTjLnplO0MdP6R9tcR9q1n6nQ/yaJpcPncHwNurUmBDvdJn1xGp5ou1VT8mTSrn9K7+1bq5Ye4A14nYMCfci106fC7/Y+O8b+dP/AHuKbHaa6FvMTm7vEm0BEeGHgSBvoDP400v30vPcUBg9gspJOhBmCCP1ToaUPbTI6yste7za7tDDX0Oh8W310xwTK1zEMpBz67OD87fMigb8iaqlg89cmcHWMOg8j+0aMFoIC8xlEzJ05c/ImheE/mV/pftGisY4FsgmM2mxPMH5qk7DpQh6V2K6nqYPieJuH8LtHd5+X8mW6dYNe2bfeFWLXDngyHYDeNgYG3SoGu2xEkeoFnK8eoV+hMa9KJwGIUWwcwypMmDAg5juoOgPSjEmSYHiLNbtsWJzsQfisezehFuNda7nZj3dwouUxpJ3iJ2rXC37SogzoMjZtM+3h2m3r6tTcPupnuZGUlmL6Zup1MqI3GlagXkHu8Ve0Lyqx9EisM2plikzO/rHevPlrXTaRmMPZS4Y0kkSfYPKtbxtZ78vbm4AviYjVckgjJAAyHYmord62L1oi7aOW0tqAxmdgAMu3KZrUYbYWzl039/soK/Y9JiHk+G2DE6eFWO0Ucja0MwlsSNNbca7aoRqelCSyu/9lFw+33RROKdtcSuP4dbRrapf7vOotW/n4h7TZSylllFGx31q08BxDYm3mMJDsoW0Ai6LbaYg6yx19nSqnxHhC/LMA8IwsC3mcOxVIvs5k5uQIOtW7staS2hth0ZszMQtzOYK2xJJJO6x8KryQXsHq/8AFbkknw3vtfpFcd41dIxeIEn1nG/PLHKPsrryN/Fbn6t7/nri/Hbs4q+f96/2kVyavCPofwiN6kyMMe5zSZ7yN9IKz91R2rxDDU7j6iD91aqfQN/OLH9U/wCnP/SHPrUbPecVTO8Y+wzYkwzD0TCA0f8AeAzGU68uVUnEdprq8RuWSmHKJhZg2EJI+SteKFj4ihYerO0ir0W9Of5pv2xXP2t224hdctbi5YVM/eDKT8ma2RnFzKPEcv3869FHwE8Fg4Uty/YsXARaL2py2YtonjYQq5TA0B9pNG8EJm/Jn0kaxyEcgJ9sVH2bvILVm2r2y1u3lYI6tHjJ3VmHMczXvCX1v/zppqygRflYxS7v7TXH+1V+Tiemaz9Ru/j9VdYD7+01zTtXw249pilvMWZT4VlyNddBMA/CfOhP2NEo/DeLLb0IYnOh0H0XzfXUl3jC5kOV/CmUysdPPbSgruBuK8NbuDYwVIMe8Vvbww+davR5AfaRQQrLf+SpieJgkb2bvs2Fdp7wbVRcPlbQW7Tc4Vi3Lot4ny23oj5NG9ge4N7OV2modMNwLfx/F+fdH/0x+FPsO3iPu+yqhwbEH5XdQjLkS2AIIIVgzwZZiYZyJnkByq04Z/EfdWAa8OuR8p8nP2GvF4vpry1M2rmm0T4tNx8RWnDm1xP63/KaT9rLA+S8Q0EnDA7DWBZOvwpFx9R5PP0LBYx/eC4Olsn1GXcH6R1qt/lGP/Zlv9ez/dvQXYfEE3iDEfwVhToOgjfpqaI/KK3/AGZa/Xs/3b1PU4fY7fBP/wBofqRzWzc08pBqfibRfbydh/xGg7LfdUvEbpN1yYJLEkj28q4PY+3bydK/JY8o3tu/tWqveFSO/Y/SBEAn5g5D7K57+Sm54G9tz7bNdDwWIJ70aCGX2mVBrr0+F3+x8b478+ZA2Nb6L/2N38K3s4otmBB0U7o6/t7+6uZ/lMspb4YQiqpGPBYgAFiUvGWjc1deE4dVxeOKqoLMcxAEnV9zuatk4E8jDg59An9L9o0bcv5QNzJjRWbkeSgkbb0BwZvQJ/S/aNb8awi3cO6uAynKSCJByurajntSw9K7D6nqfclvcTEbP/YXv8NDW8eSGYAwJ3tXQRAk+EgE+4VQGwwPGblqPCeFZI5R3Kjbarx2UwwTC2UAAAB0Agau5299NkmpIaW+I6bXP7C9/hqI8QzNCzME627o6bFlA59a5Hfw4UYEIAqrxEGB528FO3mTXQOymUXseAoXLiSunPW4Z95Yn3mh0COV4pEg5pkjS1f5exNaivcUBIHi8TAa2r41JAiWQAe81z/tvZAXimUAM6YckjczfsATTjgGBAv4V4Gb+D7IJ56W7fP30QWXBX8XuqLDXIvXvJU+zyrVbni934UOtybmJ/mx9aGllyu464fb+gx+MdeX6N76/R1rZ4hnuZZ2ExDg7gfOUVU2bLjOEIGYKTelcxgnMdxPi99OezNgLb0n84+5n5tr75qiIphVp/4pc/Vvfa9cQ4jdzXrrdbjn4sa7Pbf+J3P1b32vXDrh8R9prk1vY+j/AAf1TYZbP8Xf+cX61bltyP1UIzUQj+gcRvcUk/0W0+s0FcbQ+w1E9u+Tv6XfT/8Akk/8YoE9oLfVP6z/AOVW5u+kY9MM5+uqp2evs+IQMzMP4Kw7kFmIzsgloJ9Yz629enE+B1MMtWC4mly7ClCQuuUkkaiJlBHOh+EXNb3861ZwdIS3v6rbkk/nG5nyih+DN+e/nWpvdCxdxYdn0PtNcW7S6XbhGhLHb212E3ND7TXFuOmb139YfZP31pixEIvsOZom7iHHz23jl+FD2rW56EfbRWNXRfwpUzNFu/J1bdcSTZFsXO4PrAwRnXN6uskDeuvYQtkHeRmjxQdJ8q45+T3ituzig1xgqiy4JPWQeQ3rr9u9IBGxE/GhFFGyvLcjiWIJEk27I3HJTO5609wuLEnQ8vo/4qqGO4oqcXdGdkL2kghso0TN4mkdD8RT7CXc7EK1/YHN6QKdSNHIAY6cpphUMOHX/FiP1h9h6VBx/BPcw+LCpcbPh8qhFJLHLb0XTUyDoOhoexgGZrwbvCCykEs2sAgiZ1A6VGOzFqZNpZY7lVljvzEk6E9d60Vj6hll32BOyvC7tm4GuWrqD+DbFqXQgZ0JzLJ+cANRyqH8oV2eG2RrOe1vH8m/nNTcSuYfh+RnD2zezW1KLuYGjagQMwOvTyqPtRYW/hQrXLg7s2mYlWKkkMkKzEIYM+qTG3MVHWVRb+R2eCklrQb6nM0OtbYm4GZiNiSfjVqsdjcOUdjjkUquZQVXxyCRHpecDruKqnyVzoEaSJiDOm/LkdDXnxytyPsI+J0ptpPgvv5LMTGca6Z9vPuo5+RroPDr8ve/XTf9QVybsDxFbVy8ru6ejzwqmYUrtCliYb1VnrGldIwuEZmvAm7BNuDJBPggjYSNToa7dNUkfJ+Nmpa02itflE4Xfu4G6lvD33YY1WgWnJK5L4kQskbajqOoq08IS4MVji9t0Uu2UsrAMMzkFSRDaEbVB/stZ27ofAfjRnDuz4tksisgKmSoOo9g9beY2q5wrAH2b4+HL2TauobQJDspyXBmMlWAgRK7nWdJg034pjQuGuNOgHX9ICluKu3Qqpbt3FtjIoGSWiYLGVI21Om07UXwhbgIk3dAdGUDn5INffSJVgpLNsoGOxeXity6ATHCc3lpYBq9dnscGsWmGxzRHlccbx5U9JeOf10pxeGum5Oa4BpoFUj4lCfr+FPQiRym1jQyYEjXNxGPgmCn7KuXYPiOc49jzxbba/TjaaueZwCdSQCefLWqfwLDOL2MRWZcrYYeEA+rhkVvWUjeOVI+UUhw1/uSudr8eD/Cg1JW3htPZiLJ+winfAcdN7DqeXD7J362rPL2zVzwaOFWcxgbnn7gAPgBXnELLm2YzDzAn6iCD7waYlQpfGBWZmJCopZiFZoAiTCgk+4TS7gHH1xL4xkVwFGXxACSoZdIJkEr7aDxnEL9m4+XM7QkB7IjVgNCiLJgtpOkDanotZyS/eW7jgKbiAw4EwDp4TqdRB9sCgo2Pu5or7uzcQ4QQhygXixKtpDvz5bc6sHZp/QzAE3XiARpFvXWvG4E6/8AeYgDqL1yP2vtrbDcPZWB728dR6zs0x+uTHuinI0QPe/iVzf1L3I9X8q4riPXb9Y/aa6+uLyYYKbsO1q6yoVtjMFmYBSTuJ56+dc14f2WuYjxWrlp1LRIZokwY1TzFcXiGopNs978K1YxlNSdWLhcHdkc8wP1fv8AD4i3DvTXtL2cu4K4tu8UzMgcZWJ0JK8wDup5UpTUgDcmPjpUqadHtPVjKO6Lwdwu3Ie55YV+R6nkRVW7OSMQun/wjDf3dv8AGnWI4ugm78pHdKn51chCzdRRqi6Seuu21S2r164ismKvsrAMpDtBBEgifLnXqRVHw03YRw1/Ba/UP7bUDwa7+d/nW5H7hXqYa5nzG9cJ01bXn+lQXCblzI5z5fSP8xT848yJpn6kKsRYwa8Mp33bkevsrjvGz6W5+sv7IrqdrEl57u8jQWkKtswQfFMa7zXMseq3VlbtuQZKlssT5N59JpZrg0RBbxAAIg7r9TTU2LxisF30HT/WtL2CYNplb9Vga0OEb6J+I/GkobAbwwMrglSfCQBHl9dd04disyKw5gGuV4LjFxWBz2lPXuEU+45RFXfhHH0K+PTzmR+/xp0hdysEx1k3cdeAEFVU953pUx6uTQSIg86ItcHIO6/27f4aG4bdU8QxOVpBQFd+bA6TsJJ0qw2n89fu+HOikET3OBMVcIbasZytmcwTzMHxRvG3WprHAoIJFtmHNncwSIJGYmJppdeAx0ETrEwfYNT7BSVu1TC5aRLOfO5tljcK+JMoaFAaBLfSPPehkyaQa/Bi2+T+1aPcOVens+raMqMOjXWPlzHSan7P8eXEoWAyHcIfWAAXMcwJDjMw1hYkAjmWecDn+/s3oOxlQku9jbbFISwFBOcZ2lhEABhGWDrzmANqlPYyzH5m1pO14+3Tw0ZxDjq2YEFnIchAY0RC5luXhH1jqJFwfbUFkW7aa2LiM+YPnChDcBzSqkCLRMrP30obQOvY9FJyqqzvF8ifb6Ojl4M2vibX/wASf8qn4IMQRrrI1keR2PWo7t0KCSYA1JJ0FbIcFYucFuC4JJcFh3YF9gLIW2wdmfumGvqghQfHAkTDu/w89yCWuFiEn0rsDJUHoG5/NE9BSs9rVZwqKcjIz99cfKoVQ5JyqrN8w7geytjxW6QP42uUgbXFGnkTgpisC6BsXg7zPKLftqAq5cimWXFLaZpn51sEx0M+dS2OFXOZvb/RH/zDJ9L+Tge4HbWosbxpgFtnEz30oT348IKmSX+RhlnQAg6FgeVFYfjjrE4tDH0sRa+ucGPjNLtXUqtXFUSWuHOGXxXBqoPzdDdKHVTI8I+PlrW3GsC4KhHuGFJ8Ts2puWl55vms3vj2jx+0FzcYmyP/ALixH14f76C4h2iu57IOJTV/DkvWgJCn1yLUFTMQwiSDykal1F3+9E9zB3BMFtM3PpfFsfM+gT7+o8VDHDsGvBGKuG8UGSZuJbUsMpPqA8t48yC7vaK6VjvrInQkYi1OvQhNDS/hmMuWnuXTetG5fFvvD8oskTaXKCsgHWSTO8+2pT0tzi74f2KR1aTwHcKwrm4wa5ciGiLjL6t11E5Qs+EDrrPkTmNtXMzxcuaSASS2z213InZjpO58qAXj14X4+VLLAOQ12yUOXw5AYhJ1YhYJiSaMt9oL4InEYcjn6awP3/f21Xb8ya1M3RDiLGIGbLeujVgPD/4pbY+b/JSPfO2tEYW+0Fbr3Zl4cBgI757CKVy7z3ZnmSSYAk7X+0LnRcQmoIIN/DrE9CjMwPmCIoTDdq7mZrZv2ybYUSb9mGBUEHMVJY8mM7/AFR+ZnqX7DbDWXyEi9fkZ4AusNmMDeB02pNwy3jGtgs2KUmdDeAIE+EMrWQVYDQ8pBI0IqVu0N6IXEYaNd7tmff8AN59KJwHEUeVHdkqASEdXhWAIMqApBBBgeWuoFN2J3fILf4XfYZWOIYEEEG9bIIbefRaz50oXsCgmLWIHsxCgf3em3KrblBEgCPZ99A8W4rZw6Z7mg5ALLNrHhX3jU6CR1FZq+TJ1lFaxXYTwtkS/niFz4gFZ5TFuY1O2vnWDsUoIItYgEaib6NHxTWDz+yj7XayyzlSl1Iy6siEePLlnISdc6iBzNNpQxoNdo1BnUR+/TeQTtqD8SXV/UQYvgly4IuDEXB+ndRuc7kTuJ3rG4Xey5QMQFACgC6uirqqiNgCBoOlPThxMECkGN7V2LeeUZjbOVu7CsoksB4ny5tFnQQNRrE06RJ0e3vlgKw18rPizXEmI0ymCZneTr5b1ClzFanNiN/0G5DrcH2UXh8cl1iFAiNQ2jhpiMoEEa7g7wOYndrAyyAu53FMrA6FWIOIaJ74+23aP1G7pVH4pcSCqDTwzKBTsTrDN13muilIaIGmuw+5iK5ljHkk9SDr+qKSYY8i+05AME6dDRPftHrH6vwqCwVCPO/L669MxuaSx6DrGIuAj0jxIkEzzjnVywqOJCKkTzMfcapPyoSPb94q1fwz3bEEDLME51BmJ0QnMRruOc9DTwF1FwNuzZIxd0tALJlyiT6pSdYFWzvQPpfXFUrgGInFFuveb/wBD7qtTXJ5ry/femjlA4NLvE5Jl7Sw0hW38J30uCdYOwjTal9tsPbNkShKuSkG4fEcpjRzM5BoPOt+4PeqAAc7sp32eAdR7azAWkfufQgd7ca3rcYxly6nrObbTajgm7TJsOotZGtWXJt58slgPGApDBnzEeEfNo7gXGXvO7XMgQEoq21dvEjEMxcgaSIyxpA13pY2NRLIuCwR3gup4HOdcqiSs6FiG06EUq7N444QObljEnNBJK7EDUmYG5JkVOVWUg3Rfv4CS6wutbvk5HUZSoEXAwOkHWHifJeler2TtSh7rFeBHQeJNnzzPg39K3Tlvz0+UA3LataDFhcAbvCNLMxIy86zBY1X7mLBHfK7D0vq5J0Pg1mOVNSA5Z4NOLYn5Jhlt2pD5ltW+/iAbhIGbKBIUEkKBqBFE4hFxFvupc5wc3djWMsaTManmDt76qXbLFDFWrKhLyGA+VTICNmTxNHrBrYI00BOutO+HcdQqwCXD3ds5wwCkgKzypkyfRHeN6nauit4Cm7J28sZcV+ba18zZgwn83v4z5aDSmKoFUKFACqFEgyABABOfekydorTd0O6uDvcPcxC+MaLaz5lOnrejMRpqNd6YYTEi5bt3FBC3EVgCdQGVWAPImD8aZpewIsnBnkPh/wC+vVgiIHI7HlBHz+sVUeOdq7me7aw5Cd0mZrhAYls9tYUMCIAcySDr0pJf7T423at3BfJJN2Q1u2QchSBGQaeI7RSUg76OhfIUiMvIDmdBmA/7z9NvjXtvDqvqqPh0/p0u4Xx4X7l60y5bth3Ujk6q5TOvTWAQdiRqQdC8Zi0s2mu3CQiAk8z5ACdSSQAOpjStSGsjPDbQ+YBqDvpMg7Zo3UfXyNSWLKKPCogmddeQHNvIaVS8T2xxN25Y7vLZt3cpy5FdoN97XiZgRMW58IA1qPh/bDE2zeN0rdt248ORFJBupb0ZQNYfnI0FCkDcXP8Agy39DaI9225/f261oeD2hpk5Rv8Ao5eZ6c951orCYhLttblsyrgEHyP760FxXiy2GtWwua7fdVReQlgpdjyUTsNSdBEEjbUGyUWkURlEE8/+u2n7zWHDrPqL8PvzTVEXtRjHtXLhuKsNagLatxFwXJEMpJHgG5PPWnXBO1TFrdq/BNy2HDgAay+hUabJMiOfkCdqF3Fj7hfoLz+HPZqRWeE2bFzvlvXNEtpDJGiKiSSoOuVT72p/cYICdYUE6eQnTzgUnvcY1ZPTkhVBzuCoFyCp89KZJIWUjXF8bVL1tQbTW3YIzZodWJ8Jg6FQARA8W0VtxDgtm+zs16541RRltSFCkNoSRMmT76qHHuLW7z2jbvOoVpJCtpJWHyncr4oI11PWrl/tJbKM6/KMltbbHI0ArcEoVU66jU7UVTFkC4ns1h2Fz01wd4qL+aGmTJ+l/u/rowXrSIVNxTH0gRMjXSCNWk6TBNaYzjQTvcxxXoQmeLgPr+rHX7qB47xm2gHelkPqjPmYsVAJJKA8iN6ekhU23wLbnaYXEu2Lg7pyuVntHOsNvlEZgCv0tpNQ4nA2bgu5bp9KwaPBoBn0ClgT6/QbedJOEuovXCbjkMDlCjxNqTI03CiI31MTRN7iGFeM1x2ggidYI2I03oJoErvA9w+Fy3HuKCQ7ZwNomZgiZlTHLYUWMRMhvAwMnmIOgOoG8Hlyqq95aeRaDszaDYeZjYkwOWu9MsGCJ336noKdNCJSGhgbMvPQBRqfYftrmOMSI8490AD7q6BibkI2h9VufkfOqJiVRgPSpsNz5eykmVgJzzogOI3HxFeNhj80hteWv1b1G+Cf6Df1T+FToqXBVb6Y+C/4ajxSgvbnmSP+E/fWqXvZQ+Jv+JD0J+yquqIq7GvZFouKJOneifcPwq6rd8/qqidmrwDyZ0L7fpSOdWu3xFer/Ba0eBmH2mi7b/nBr71rOHJHcSbfgxbye8t7eDbx6nT1R4vKgP4QHeIROjrv5xVpscMtR+bT1jciPnHdo6naiK8lcxFo/Jkgp4bt/UXLZ0KLtD6nT1R4vKqJ2auQ2ZnlnS+MmYjIUtkqxBGUzlcQDPUCdetY7hNlcO47oBQHcRyYrBYa7xy202qh4fszZtmVLqYIByqSJEHdo2NTmmNHBf7B9LhzIj041ZQdegJk78ga14QhnB7aJeB8aHfaIbXflNbcCZLircy+K275DJkTAOxjWOdMsPwm0mQqkd1m7vxN4c3rbtrPnPlFUEatnOuO8UexfwZHeEdwwKW7gAJ7xon1kPvB06cpexuMa6l0lmYst0LmYsYKX4Ek+fs1o3tfwawblu36gS34VAZoBYknN3gO/LWoOB2Ldq4iA5luFlIylRGS4TJLsTMxvUXe4umtlBGC4ddLYOUIAwGKtsdwrN34AIH6y7dasuFuWLdpLIvD0aLbBOWfAoSSA++kxWtns9hl7vLaA7m29q34n8KXc2dfW1nvG1MkTpGlbJhVtqESQqAIozHRVEAanoBTtNCRZBa4ThDmY4d5ug5jL65mDnTvoEsoOkV7c4HgmUIcPcyrmgZ3+fGbXvpM5R7KIfiiM0Lispy+oC4Ph0JgRpIOsRpWg4qpyxjQQ5hfG/iI5LB191alQG88GlvAYVbzX1Rrdx85ZmLkHOZbTvGUSTO2kVtxS1h76ZLjFkLAkLIJIMjXTQHXepVxyXFZe/F4hupbLAgg5tjJ2rW0yWmzE5eWboW0HqidyKVodPAEvAcCDbOS76KMvpBydronx6+N290CtD2fwEXBlu+k0b0g5OtzTxaeJR7tKLTi2ikY5SG0U940MeimNTPIV63FTB/jqQuhm6dD0JI0PkdaNCbvke8MsWLVsW7TEIpMBgzESSx1UERLUNieHYU4hb7tcN1cjLlYhfAfD4WUcwT8aJxQS6QZV9AM0K0kb6sp51CMWlpQi3ksMWmJy5pECAo11oUM3gCt8DwCoyDv4YoTNwT6MOF/bafd0rVuGYINbcd6GtBQksD6hLCROupM0c3Fd/46mhg+kOh6HTQ+Rra3xMBofFK2mqZyTqIGkdSKNCKXyN7htlCneDVSv5u6dxH0NarmPBW7f0MRYAaCAco5SB023HOmd7h1tpBVRmBEhEkSIkEpv50t7QWlth3zP6UopBIIWNBAjTz3mj7DPlFSXiTql4C88qECFV8NqV2aY+idg2gJGo1tHyd/k+IGRpKYYaKdYUzlgaieYqpXuzguEy/rbwSB/dmr/huDW3sRmuRdW0xKsBGRYGTw+EGfM7dKEELPIJxy2xGOhWOY2QPCTMZtoGseVLO2l1wXKaOA0SAYl7C8wYMSJ86seM4Qji7L3R3xVmhgMuWdE8OgObXflVS7UHvndQQNWVtSD6yMMvhIjwc6eXAsMMQ8Pxz3LgVmki25K5VBVsriDABzDX6vbS/iRnE3j1vXPruNT/h9o99bEToVCzpAQiJyrHOqxevemcnnccz/AEialJYKx5HSABP6F4/+mwFWS+YuON4cj4AD7qQYXxWwNCCjwJgNMz4p0IAPxPQ01vYxTcu6j84/LoxH3VSKpE3yb3mEHTkap+ItAbfbVlxGIXKdRseR6eyq7cuD20JjRFV+zEnp0NDfKm6n40Zjruh86WUiKF27hfP4158hUwTPxqZbQGx+uprdrzq9ELNMJgVQyJE+c76+ymFq2Op/f31BMVOGFGgNmxsefx8qIS4RsfboPwoZGJ2oq0sa1qBZPYtlplv+Eae/ltvXtvCljGYR7p92v761qqVKgAoUaxhgcS1oZUJ3JOp1J+r4UdZ4reOkk/0j9lKrLCjMO+k0RkxZ2h4oO9h3JYDWI0G4GrT51Hh7bHu7i5hBziQvMEDeREHp8KZPYVmAjeSff/0ge80M1wZZWfGctsSdZJhonbUt+qB1ikaCGrx6/H45f8FM7GJLIGbdgCfaR5AUhuWlzEEt3dpJc5iSWidTzIQZj5uvSAxwNw9ysiDlEjppt7tvdRYUTYdB8tt+eGcf8Vyg+HJ6Lh3ldf8AbFE4e+nyywMzZzZeFyrlIHeSSxcMDvoFI21HILh+Jtd1gIdyDeYISiAscw0YC8QonmCx8uVLQGHcMAHyn/6i59v/AEo2RmHu+3Sl2CvoflWRiSMQ+aQogyZAh2keZynbSiVueMTQHXAr4dbHyfh/8+37Y/CtOJWR8mx2g1xX/Ma24fftdxw+Ljwbz5JtpLHONGAvHKJ5gv7BtWY+7a+TYubrAHFQx7qcrSfCB3viH6Ur7K1CD2+Ycx1NKMaoN/CHn34/5I++mGMuekb2/v8AXS25cQ3sNmYhu+OUBQcxGTQnOMo84bfasM+AHiFkfJsZpviz9tM7lofL8Uf92n2L9woDGXbXyfETdcA4ohj3QMN9EDvfEP0pH6tHvcT5Zi4clwqZlywF8IiGzHNI/REa0aFRLcvhQSdl1PsAmq32jx/eooRTowO51j3b+VNccZtONpRhPSVImq1hcGUM95mB3BH+po0ZsxW/Qb4N9oqz4Lj1pLSBs4KqoOg3AE7mkveDrr+/Ovbl0nf8RTJULY6btDayjVpgTAHQedUvF4mbtw9WJ9s7bGmjWx0HwqK4oO/21mrBYFwm+DirUH6XPy/1qvXbMsZ6k7HrVj7gKwYCGUggjqDNK7+BA2J+NK44HjIK7PkH0ZgidAddDv8AAn7KHt4vxP53HPxYmobNgowZSQQZB6EVutlftPxrAPMRjBqNaEzggT06mp7uHWo7lrSNwOm/+tK02MmhXjVWCQfZS6nF3CqdwfjUPyNfL6/xoUPuRZ8xXRv399S27w86ysqxAk7zoNKnsLm/frWVlYwSq5dD+/7iiFHxrKymASRGnwr1njT6/wB/KsrKxiS1JqS3ciP33rKylCe3CCCCDBERmYCCMuwYDYxUVm0S8kbTEFvowd2+jA91e1lAZE7YYHcbktudSSCZExqQJ6wOVa/wyApGQnKDOor2spQpj/gWKz2UbmwmPbrFHi5WVlMuAi3jeMyIDBMsB8ek+ylOH4sGuogUiSdSR80TynmKyspZBLIG0222/wBK0uWlIIKIQTJBUQT1IjU+e9ZWVgFb4hxxUvOhUyI25yqmfi1G8DxS3AWC+q5AmCRoNR03rKylTtmYzZF2yrB1OggnrHXzoHit8KjvAmJJjUxpqdzpp5VlZVTFdxHFUKMIbUEcuenWgEg7VlZSCs2zA1sG/f8Af41lZToQ0duVQPcrKymMQM9QtXtZSmB2FQkVlZWCYRQ7oeVZWUAkJuda0uRp5615WUo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07" y="2212975"/>
            <a:ext cx="25241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5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1134405"/>
            <a:ext cx="51625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«Τι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να πω για το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όλα είναι χιλιοειπωμένα και πλέον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κοινότυπα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Ήταν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μια εκπληκτική εμπειρία την οποία δεν θα άλλαζα με τίποτα στον κόσμο. Γνώρισα νέους ανθρώπους από όλη την Ευρώπη, έκανα φιλίες τις οποίες κρατάω ακόμα και τώρα που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επέστρεψα…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Η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επαφή με άλλες κουλτούρες και το γεγονός ότι ήμουν μόνη σε μια ξένη χώρα μπορώ να πω ότι με ωρίμασαν και με έκαναν να αλλάξω νοοτροπία και στάση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ζωής… Τα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λόγια είναι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περιττά,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το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αποτελεί την καλύτερη επιλογή μου 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και </a:t>
            </a:r>
            <a:r>
              <a:rPr lang="el-GR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δεν θα το άλλαζα με τίποτα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.»</a:t>
            </a:r>
            <a:endParaRPr lang="el-GR" sz="16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Μαρτυρία Μελίνας </a:t>
            </a:r>
            <a:r>
              <a:rPr lang="el-GR" sz="1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Κούρτη</a:t>
            </a:r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φοιτήτρια ΤΘΣ</a:t>
            </a:r>
            <a:endParaRPr lang="el-GR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SERUUExQVFRUUGBoYFxgXGBwfHBgcGB0dGhscGhoaHCceHB4jGhgaHy8gIycqLCwsHx4xNTAqNSYrLCkBCQoKDgwOGg8PGiwkHyQpKiwsKSwsLCksLCwpLCkpKSksKSksLCksLCwpKSwsKSwsKSwsKSwpLCwsLCwsLCwsLP/AABEIAKcBLgMBIgACEQEDEQH/xAAcAAACAgMBAQAAAAAAAAAAAAAEBQMGAAIHAQj/xABSEAACAQIEAwQFBwYLBQYHAAABAhEAAwQSITEFQVEGEyJhIzJxgZEUQlKhscHRBzNicrLwFSRTc4KSk7PS0+EWY6LC8SVDZIOj4kVUdISUpMP/xAAaAQADAQEBAQAAAAAAAAAAAAABAgMABAUG/8QALhEAAgIBAwIEBAcBAQAAAAAAAAECESEDEjFRcQQiMkETYZHBBTNygaHR8LEj/9oADAMBAAIRAxEAPwCu8EuZmIBIPdvqC0g+HUQeuvsG4Emu54RvRrrPhGvXTeqNa7H2ZIGDQA+GflJmDHze5HQaZuW/Orth7TLbCzqBEnXlG06+yffQjwOyuWSf4Rv/ANH9jSmlkGRpVefFMmJuN3tvvGuC26mzegObYKgePYoAQZynTXlRNntCxgh7RlWYegxEkIcraZ5kMYy7+VG0BFiTf4/bRC1VML2wUgEvYnXZcQOfTujHsk0Uva+3/KWf6uI/yaW0MWMCtxVcTtYhj0lmTp6mIO/n3Y+uir3Hu7Eu1seM2zFq+YYCSDAJBjXpQtBHYrcVXf8AatPpL/Y4n/LrZO1ifSHuw+K/wVtyMWEV6KSWOOhwSHXQqPFYvL67ZVjMQSCSNdhzgVjdoFBILaqSDGHvnUeYkH3UNyNQ8rKRf7SL9L/9bEfhWtztEsas8cwuHvAkdAWED2/XW3I1D25fC6ak9Bqf9B5nShL+N1gkz9BD4v6TbL9R8zSa7xhW9R2VChfKFh2jQqzd5m7w8k0JHM1vh+OKggWrmn+5b6vHQ3BoZiyzDXwJ0GgPtOjN9QPnWxOURbA20J+5RttS9u0Q3Nq6T17pv8ytf9oR/Iv/AGLf5lC11NnoMraNl1ckyfFA2092vwrx2YHUhgZ8LCIk6QeXTzMRvSy5x1f5Bumtl/Z9OvG7RLzsv1/Mv7fpdSaNrqbPQPuYIFs1sm3c9oBP/K48jPuqBsayH0gKnnctjQ/r29fiJ91CXO06RHdPHTuLn+KtG7WKRBt3CPOxd+2ZnzoWvZm/Yd2eIDKGaCp2uJ4kPtjVfOdB1o0aiRqDtHP2VSrHE7ZZ2tvcsuqtcJ7pgGC8sjaXG6Dc6xTNeMouUKxDkKzlLLtbYHU+FScrEecg7ztRUkaixRXhWkh7Rj6Q/wDx8R+FantKv01H/kYj8KO5ApjsW69ApNhuOG4FKPaOZzbHorwllUuRqwPqqTO1Df7Vrv3lv+xxA/5TR3IBYstakVX/APa+2N7tr+zxA/8A5mo37Y2hE3bQJMDw3+e0DugSdq1oBYWrXNSfFccNsHM9kAMUMi964AYrIQ6gEUIe1ifyln+td/yaJqH15tD7DXmb1vYPvquXO1qEfnLGs/Ou/wCTWmF7X95dKW2w58M6LfeImZIVQojrvRTFZYLyko4HNGA9sGuIYXhSraR8RnzQFUd2XCgCAB3eITSNYK6e+upr2oYqWz2cptrcnucR6lw5VMeZ0AifKqV2i4alsNkuZmS4q3FCOMmdWddW0MjXShN4DGNuhJhsDbu5gHZXEN4rNwKoJKyhW6zAx4vEGE+WlTXuFEQFS8W81cSBoT4cZ1jSBUvAgc19gRKWS0ESDlzHy5gfXUbcXxbW0uLbssrbQH+sd9pqPtpY28mmtrosX5O+K4i7jGW5iL1xRbcZblx3UMMpmGbeun1x78mmKUcQMsACt3ciNhzPkD8K7DNNEeVFMu8Ft3uIYkuoJXu9wp+YDGoMVLhuzeHYhRbWYPzE03H0eRBFS2MSBj8XLQfRj/gA+r7xR2Csor5hcJJiZ6e5B8dTtrQpCp4FauylgMphiASusA6Tyn3Vraxr99btsUXv7r2rcWc0ZERznPeDfOeXKjVwuYswe3BYkeMdTyrxeFnvbVzNaPcXXuKO8jMXVUIb0ZiMs6GueKlut8HXNx2+Xk14bxDvraupVlcSCbWXmRqpJI2ih+0/Dls4ZbloZHZlBKeCQ4JIlY0ET7vKj+G8HFm0ltXSEEDxg8ydwo69BUPbQZ8NZtqylnvWUGuksCu/Ssk/NZfQ2fFhXXJUExVxrmXvbijWSbjwqqpYk+LYAUTxLC3bdm1eF+4yXZVQWuKdFJJyliCDr4ga14eLyXDctBH7xcsmxeuACTOX0JEnIfh5VnF8Nfuubl1ywVRLG3eyro0gRZyqJ5CKCWD2ty+IuFH/AL/H3HPYi13rMLnjUAsA/i1MDQtJAIqyPNs5FgKIA8K6aDypF2AsZO8llOWF0nWVR5EgGIbnBqx4mxmYkMIPWensrNPbjmzx/EuHx5dAD5Td70oXj0b3Ae7SPAxXL6upOUmeWmhrxsRcA9adAfUQbidgvKYqf5GQSfRk5WQHNc9VySRAWJk71i4IwJZNAB847CNyvQU003BJcnLp0ptvg34fhw1sM3rEkzAGzMBsI2570d3em8een36VFgkAQCSfW1CtHrH9GiQw6/UfwqkV5VZOby6A7/CrgBjFODrHhsGSBO3c0QyamsLv9JIk/Mfn55vurcsOp/qn8KKSFTIbnDmPiF9kB1jLaMf1kJPvr1cOVEFi5E+IhRPuUAbabVubpnQiIj1W/CvQ45nXyVvwrbUayC5gi5WLptzI2tmTpHrqfPal/BhcZS1wnUkBT3ZjKYnMltZzSNCNIps77QRoZ1DfcKgtQOf7Z3Mn1hQ25NbPGwKFgSAYmNF/CfgRS+7eNpiiZQoiBkToP0abrcUnc7dD+FL8ZhMzscyCY9YkHYciKnqxdeUtpON+Ylw2HuXFzC9bWROU2lMctTmG/soK1jbniDFCVZ1JFsAHKxUaEnkBzqWwGWQEwzAgCTdIJgzqBaO3LU16mCMsSbQLMzQHkDMSdyo69KElLaqDBx3O+CDF4BTYe9lQ3AGYEop1UkD6v+lUi7xm6TPe3RsTFxxuM2ni05V0XEWx8ndMyTlcesI1J51yzH4JgX9TlE3UAYAKpglwYkMJ+FLqJpKj0Pw5wcpbqG2GTFXSq277l2QuEN+4GYAGCJ8PLbMDsag4TiLt29YV711kuMqsrOxBDaGRm1kGp73aG54xZTDYcOgDNbuW87BRlC941wmAFjQCouB28t20xy5Vu2gSHQxmcROVjGgPwrWdqSlCW5R4xxf8fwXX5Atlj3aW1zeI+DWSSN58h09lLbPGnfEYqzlsqMLbS4Wa2TmzqGygC6sHXnT/ABShiIZIAj116nzpaOGnPeJYEXQkZbwUgooGvl5SQedWSe5nzkmtq6g9q/cIYOtnMr3EOVGjwMVB1cnWJqGzwlLwuNcVDlIEBBAlfW1J2k/d5slwxliTbGZ3aO8UxmM76da2wJVRdVntgkqfXU6Ee3ppWgnuyNNx245Ftnsrhn9W2sQpnKuyiANOv/WdqpPFrORbwiPSYfl/urkfUeX3103ClLeguoREask+Woj2VSu3fD1TDi6slrjWsxkkHKjBYExt0qmovKyOm/Mit8ExKqcVmZVnDMACQJPi2n2/XUvBsanyO0C6AidCyzz3EzVDN4i5c8YXQ+/bT9+lbWMcyoFFzQctPwptLyonrPfJsa9lrinEDMRlKvvGnh8+fLY+7cfQ2EPgX2D7KpuE7P5Pz2FwwUwAbVlhv1z3DIjlod96tuCTKgA2jShEcqmI4h3eMxWVQ1wsnhJOq5RrqQBB+330bh+Ps2i20ZgfGAYyHeCS2vu93nmHw6tjsXPW3z/QB5U4sYFZIg79T0HnWoy4FGC48zFguQqrEKfSajz9INZJpqMXd0kATto/Tzufh91DcLwgz3n1ORjEyddSTr0ApXxJ7zveVXZGt20eQxADO9uEyiM0WnJJYnVgAABrKO7lstNxWEhzd4ncQ+IKOsh9vb3lLeO4/vO4GSE+UWSrT62sjTMT51Ng+IG6buHfxXLFmzez6eIXUJO20FSPMFedQ9qsqWcK+gjEWJJOwysSTOwgUrUlds6PDuMpxa5EWA7Q9wmHAYQve5x3tqGzMSChLyCNR0gtR3FOOoyNby5RcV1U97bC5jAYsOZlU1+2a94Bx63awVi3dIzJmHzGE5nnxC7B8FxhH6XKpuMcdsXbTIplriwsm3rBlRPfQIZVOk7Vvbk7XnVtw9+f35POyfEghvoArOGtkAHcd1bUmZAiVEHzp+nFmLMBkEQIgkgxJB8Ucxtyiq92GtA3Lx0I0GhkeFbQOoMHXTSrXhsP6S4wBOUgAe1R18tPfQW5rHU5NfatRt9F9iI3rvMDy8O+h/S/D7qHv426u4Uf0f8A3UnfGtiDfKMfQ3xaDB3C6K5YlUI0zqFE6xudYFhFlnW6jK/o2IR2HrATBB57QfaOtZp1h5OeE1eVgzBcRDKDClSJJG8ic0LvoQRFMAumv2CguEfm1P637RojiWIKWnua+ET9wAnSSYHv57U8W2k2LNJNpHoJnbTrFSi2P3AqnWTcN8MS+uFF7120fJmOubNE6Rt5VbsIcyjUGdJBEGDB1Gm45UydiWeuDplE9dPq2rfuhE/VAqp4jFHEBLgUkPiAgJLaWwbeoXMApIZtQNNNyJLfgGKZxcU5ptXGTUk6AnKZMkgjqSZB1iICds1jK4IGmp9godDI139lIuPcVJe/bUNFi0rGHK5md0EHIwaAj8zv7NQuA41xet2SzNnw9q9DMW1YDPlmSsEzExE6AgE680ayyPisr5QFJgEA6c4JmY6ee9aXeJMDC5QY1Guh9zgbQaMFvUTO34UMlpRduO3q21zn3KNfcAT7hSz3YS6lIbct9DFxF3SQIMcm1/8AU/fqNxI2MuLuAP63+OqW3al8TicDld0TF994VaCBbd1Gogk+AE7iZirD2O4r8swiOdQ48iVYbiQIMSCDAkMJEzLbZVhiKcW8oLscXzopZYUjxurnKp+eJLzoZnpFUvBYxxc74ZkzWbuUqC4DlmKjSSQJBkeRq8XLIOHckahbn1Zqo2AtKmLUXbavbW3eUl0LJmDSAYU86SVurO7wqXnGmF48G7pnF1WhRCoxykB1MHnAuEAGZiTylVexRN+7dAcqbmFILKVJYMAdCZEmf9d6dhMGFQBbQAMAi02fLpqD3ehMtPPUbQRVW4jbRMRea0gW2xwp8CFUnvEDBZVRymI5mhK6OrQpydJrv3R0A8VJHqFW5qzNIGsbP7a1uY65GijXYy/3t1NEvg178CAAFLHTo0fCTVQ4rx29cvkAsiLhGxIUMFaVBYKzaxOUaxA901ZJ3Z4knFRRYr3EmXdB5SX/AMVK8H2jY94VtZ2zAFUc+EAaEy+k+etE8CxHf2lls6XUDo5ABKttIGgZW8JjSduebOD4BT3gYAw8RpGgg0UpKQXtcccmh7TSfDbLqPWZXMJtIb0m400qj9sOLYhJYXM9iUyK6W7iHTfxIeXnz3ro9vhiamNcxPL8K5l2yvyuIQMCqfJMqx6py3FeNOqiadokiifwzee7mARSxCkWrVtdJgDKqwTPlJ86O+UXwQMz6htkXkQOSef2VDwHCAurkBouWtDMH0oEGDRuKuy1vJbCyjMYO+YrJgxzG/OsmwNL3HX5Ib1w8RZHuOwFq6IZiRKsgmCYrtoriX5LE/7Xc8jbvka8iVP312pWoLgdFfwJ/j2L9tv+7FPLDan2j7KQYFv4/i/bb/ux508w7an3fZRAhTh8BnN0yfDcbmeevTyoyzeuhr6d5CWraFNBIJRSZJHiEk6R0rOGtAxBPJz9hqBsfbLXjnWLiKolbsyFA19DAEjlNJFYH1PUK+E8Ru4m7dt3Gzd3h86tAB1vX7euUCfDbSNNIPWtfyiacNs+T2v7pxU/Z3h+S7ecMhBwwTw95oRcu3Pn21EQ/tnlQ35SG/7Mt/r2f7t6TU4fY7PAfnQ/Ujm4abKjo5+sCjcQQL9uNApgewO3WltpvRx+kD9UUTjLnplO0MdP6R9tcR9q1n6nQ/yaJpcPncHwNurUmBDvdJn1xGp5ou1VT8mTSrn9K7+1bq5Ye4A14nYMCfci106fC7/Y+O8b+dP/AHuKbHaa6FvMTm7vEm0BEeGHgSBvoDP400v30vPcUBg9gspJOhBmCCP1ToaUPbTI6yste7za7tDDX0Oh8W310xwTK1zEMpBz67OD87fMigb8iaqlg89cmcHWMOg8j+0aMFoIC8xlEzJ05c/ImheE/mV/pftGisY4FsgmM2mxPMH5qk7DpQh6V2K6nqYPieJuH8LtHd5+X8mW6dYNe2bfeFWLXDngyHYDeNgYG3SoGu2xEkeoFnK8eoV+hMa9KJwGIUWwcwypMmDAg5juoOgPSjEmSYHiLNbtsWJzsQfisezehFuNda7nZj3dwouUxpJ3iJ2rXC37SogzoMjZtM+3h2m3r6tTcPupnuZGUlmL6Zup1MqI3GlagXkHu8Ve0Lyqx9EisM2plikzO/rHevPlrXTaRmMPZS4Y0kkSfYPKtbxtZ78vbm4AviYjVckgjJAAyHYmord62L1oi7aOW0tqAxmdgAMu3KZrUYbYWzl039/soK/Y9JiHk+G2DE6eFWO0Ucja0MwlsSNNbca7aoRqelCSyu/9lFw+33RROKdtcSuP4dbRrapf7vOotW/n4h7TZSylllFGx31q08BxDYm3mMJDsoW0Ai6LbaYg6yx19nSqnxHhC/LMA8IwsC3mcOxVIvs5k5uQIOtW7staS2hth0ZszMQtzOYK2xJJJO6x8KryQXsHq/8AFbkknw3vtfpFcd41dIxeIEn1nG/PLHKPsrryN/Fbn6t7/nri/Hbs4q+f96/2kVyavCPofwiN6kyMMe5zSZ7yN9IKz91R2rxDDU7j6iD91aqfQN/OLH9U/wCnP/SHPrUbPecVTO8Y+wzYkwzD0TCA0f8AeAzGU68uVUnEdprq8RuWSmHKJhZg2EJI+SteKFj4ihYerO0ir0W9Of5pv2xXP2t224hdctbi5YVM/eDKT8ma2RnFzKPEcv3869FHwE8Fg4Uty/YsXARaL2py2YtonjYQq5TA0B9pNG8EJm/Jn0kaxyEcgJ9sVH2bvILVm2r2y1u3lYI6tHjJ3VmHMczXvCX1v/zppqygRflYxS7v7TXH+1V+Tiemaz9Ru/j9VdYD7+01zTtXw249pilvMWZT4VlyNddBMA/CfOhP2NEo/DeLLb0IYnOh0H0XzfXUl3jC5kOV/CmUysdPPbSgruBuK8NbuDYwVIMe8Vvbww+davR5AfaRQQrLf+SpieJgkb2bvs2Fdp7wbVRcPlbQW7Tc4Vi3Lot4ny23oj5NG9ge4N7OV2modMNwLfx/F+fdH/0x+FPsO3iPu+yqhwbEH5XdQjLkS2AIIIVgzwZZiYZyJnkByq04Z/EfdWAa8OuR8p8nP2GvF4vpry1M2rmm0T4tNx8RWnDm1xP63/KaT9rLA+S8Q0EnDA7DWBZOvwpFx9R5PP0LBYx/eC4Olsn1GXcH6R1qt/lGP/Zlv9ez/dvQXYfEE3iDEfwVhToOgjfpqaI/KK3/AGZa/Xs/3b1PU4fY7fBP/wBofqRzWzc08pBqfibRfbydh/xGg7LfdUvEbpN1yYJLEkj28q4PY+3bydK/JY8o3tu/tWqveFSO/Y/SBEAn5g5D7K57+Sm54G9tz7bNdDwWIJ70aCGX2mVBrr0+F3+x8b478+ZA2Nb6L/2N38K3s4otmBB0U7o6/t7+6uZ/lMspb4YQiqpGPBYgAFiUvGWjc1deE4dVxeOKqoLMcxAEnV9zuatk4E8jDg59An9L9o0bcv5QNzJjRWbkeSgkbb0BwZvQJ/S/aNb8awi3cO6uAynKSCJByurajntSw9K7D6nqfclvcTEbP/YXv8NDW8eSGYAwJ3tXQRAk+EgE+4VQGwwPGblqPCeFZI5R3Kjbarx2UwwTC2UAAAB0Agau5299NkmpIaW+I6bXP7C9/hqI8QzNCzME627o6bFlA59a5Hfw4UYEIAqrxEGB528FO3mTXQOymUXseAoXLiSunPW4Z95Yn3mh0COV4pEg5pkjS1f5exNaivcUBIHi8TAa2r41JAiWQAe81z/tvZAXimUAM6YckjczfsATTjgGBAv4V4Gb+D7IJ56W7fP30QWXBX8XuqLDXIvXvJU+zyrVbni934UOtybmJ/mx9aGllyu464fb+gx+MdeX6N76/R1rZ4hnuZZ2ExDg7gfOUVU2bLjOEIGYKTelcxgnMdxPi99OezNgLb0n84+5n5tr75qiIphVp/4pc/Vvfa9cQ4jdzXrrdbjn4sa7Pbf+J3P1b32vXDrh8R9prk1vY+j/AAf1TYZbP8Xf+cX61bltyP1UIzUQj+gcRvcUk/0W0+s0FcbQ+w1E9u+Tv6XfT/8Akk/8YoE9oLfVP6z/AOVW5u+kY9MM5+uqp2evs+IQMzMP4Kw7kFmIzsgloJ9Yz629enE+B1MMtWC4mly7ClCQuuUkkaiJlBHOh+EXNb3861ZwdIS3v6rbkk/nG5nyih+DN+e/nWpvdCxdxYdn0PtNcW7S6XbhGhLHb212E3ND7TXFuOmb139YfZP31pixEIvsOZom7iHHz23jl+FD2rW56EfbRWNXRfwpUzNFu/J1bdcSTZFsXO4PrAwRnXN6uskDeuvYQtkHeRmjxQdJ8q45+T3ituzig1xgqiy4JPWQeQ3rr9u9IBGxE/GhFFGyvLcjiWIJEk27I3HJTO5609wuLEnQ8vo/4qqGO4oqcXdGdkL2kghso0TN4mkdD8RT7CXc7EK1/YHN6QKdSNHIAY6cpphUMOHX/FiP1h9h6VBx/BPcw+LCpcbPh8qhFJLHLb0XTUyDoOhoexgGZrwbvCCykEs2sAgiZ1A6VGOzFqZNpZY7lVljvzEk6E9d60Vj6hll32BOyvC7tm4GuWrqD+DbFqXQgZ0JzLJ+cANRyqH8oV2eG2RrOe1vH8m/nNTcSuYfh+RnD2zezW1KLuYGjagQMwOvTyqPtRYW/hQrXLg7s2mYlWKkkMkKzEIYM+qTG3MVHWVRb+R2eCklrQb6nM0OtbYm4GZiNiSfjVqsdjcOUdjjkUquZQVXxyCRHpecDruKqnyVzoEaSJiDOm/LkdDXnxytyPsI+J0ptpPgvv5LMTGca6Z9vPuo5+RroPDr8ve/XTf9QVybsDxFbVy8ru6ejzwqmYUrtCliYb1VnrGldIwuEZmvAm7BNuDJBPggjYSNToa7dNUkfJ+Nmpa02itflE4Xfu4G6lvD33YY1WgWnJK5L4kQskbajqOoq08IS4MVji9t0Uu2UsrAMMzkFSRDaEbVB/stZ27ofAfjRnDuz4tksisgKmSoOo9g9beY2q5wrAH2b4+HL2TauobQJDspyXBmMlWAgRK7nWdJg034pjQuGuNOgHX9ICluKu3Qqpbt3FtjIoGSWiYLGVI21Om07UXwhbgIk3dAdGUDn5INffSJVgpLNsoGOxeXity6ATHCc3lpYBq9dnscGsWmGxzRHlccbx5U9JeOf10pxeGum5Oa4BpoFUj4lCfr+FPQiRym1jQyYEjXNxGPgmCn7KuXYPiOc49jzxbba/TjaaueZwCdSQCefLWqfwLDOL2MRWZcrYYeEA+rhkVvWUjeOVI+UUhw1/uSudr8eD/Cg1JW3htPZiLJ+winfAcdN7DqeXD7J362rPL2zVzwaOFWcxgbnn7gAPgBXnELLm2YzDzAn6iCD7waYlQpfGBWZmJCopZiFZoAiTCgk+4TS7gHH1xL4xkVwFGXxACSoZdIJkEr7aDxnEL9m4+XM7QkB7IjVgNCiLJgtpOkDanotZyS/eW7jgKbiAw4EwDp4TqdRB9sCgo2Pu5or7uzcQ4QQhygXixKtpDvz5bc6sHZp/QzAE3XiARpFvXWvG4E6/8AeYgDqL1yP2vtrbDcPZWB728dR6zs0x+uTHuinI0QPe/iVzf1L3I9X8q4riPXb9Y/aa6+uLyYYKbsO1q6yoVtjMFmYBSTuJ56+dc14f2WuYjxWrlp1LRIZokwY1TzFcXiGopNs978K1YxlNSdWLhcHdkc8wP1fv8AD4i3DvTXtL2cu4K4tu8UzMgcZWJ0JK8wDup5UpTUgDcmPjpUqadHtPVjKO6Lwdwu3Ie55YV+R6nkRVW7OSMQun/wjDf3dv8AGnWI4ugm78pHdKn51chCzdRRqi6Seuu21S2r164ismKvsrAMpDtBBEgifLnXqRVHw03YRw1/Ba/UP7bUDwa7+d/nW5H7hXqYa5nzG9cJ01bXn+lQXCblzI5z5fSP8xT848yJpn6kKsRYwa8Mp33bkevsrjvGz6W5+sv7IrqdrEl57u8jQWkKtswQfFMa7zXMseq3VlbtuQZKlssT5N59JpZrg0RBbxAAIg7r9TTU2LxisF30HT/WtL2CYNplb9Vga0OEb6J+I/GkobAbwwMrglSfCQBHl9dd04disyKw5gGuV4LjFxWBz2lPXuEU+45RFXfhHH0K+PTzmR+/xp0hdysEx1k3cdeAEFVU953pUx6uTQSIg86ItcHIO6/27f4aG4bdU8QxOVpBQFd+bA6TsJJ0qw2n89fu+HOikET3OBMVcIbasZytmcwTzMHxRvG3WprHAoIJFtmHNncwSIJGYmJppdeAx0ETrEwfYNT7BSVu1TC5aRLOfO5tljcK+JMoaFAaBLfSPPehkyaQa/Bi2+T+1aPcOVens+raMqMOjXWPlzHSan7P8eXEoWAyHcIfWAAXMcwJDjMw1hYkAjmWecDn+/s3oOxlQku9jbbFISwFBOcZ2lhEABhGWDrzmANqlPYyzH5m1pO14+3Tw0ZxDjq2YEFnIchAY0RC5luXhH1jqJFwfbUFkW7aa2LiM+YPnChDcBzSqkCLRMrP30obQOvY9FJyqqzvF8ifb6Ojl4M2vibX/wASf8qn4IMQRrrI1keR2PWo7t0KCSYA1JJ0FbIcFYucFuC4JJcFh3YF9gLIW2wdmfumGvqghQfHAkTDu/w89yCWuFiEn0rsDJUHoG5/NE9BSs9rVZwqKcjIz99cfKoVQ5JyqrN8w7geytjxW6QP42uUgbXFGnkTgpisC6BsXg7zPKLftqAq5cimWXFLaZpn51sEx0M+dS2OFXOZvb/RH/zDJ9L+Tge4HbWosbxpgFtnEz30oT348IKmSX+RhlnQAg6FgeVFYfjjrE4tDH0sRa+ucGPjNLtXUqtXFUSWuHOGXxXBqoPzdDdKHVTI8I+PlrW3GsC4KhHuGFJ8Ts2puWl55vms3vj2jx+0FzcYmyP/ALixH14f76C4h2iu57IOJTV/DkvWgJCn1yLUFTMQwiSDykal1F3+9E9zB3BMFtM3PpfFsfM+gT7+o8VDHDsGvBGKuG8UGSZuJbUsMpPqA8t48yC7vaK6VjvrInQkYi1OvQhNDS/hmMuWnuXTetG5fFvvD8oskTaXKCsgHWSTO8+2pT0tzi74f2KR1aTwHcKwrm4wa5ciGiLjL6t11E5Qs+EDrrPkTmNtXMzxcuaSASS2z213InZjpO58qAXj14X4+VLLAOQ12yUOXw5AYhJ1YhYJiSaMt9oL4InEYcjn6awP3/f21Xb8ya1M3RDiLGIGbLeujVgPD/4pbY+b/JSPfO2tEYW+0Fbr3Zl4cBgI757CKVy7z3ZnmSSYAk7X+0LnRcQmoIIN/DrE9CjMwPmCIoTDdq7mZrZv2ybYUSb9mGBUEHMVJY8mM7/AFR+ZnqX7DbDWXyEi9fkZ4AusNmMDeB02pNwy3jGtgs2KUmdDeAIE+EMrWQVYDQ8pBI0IqVu0N6IXEYaNd7tmff8AN59KJwHEUeVHdkqASEdXhWAIMqApBBBgeWuoFN2J3fILf4XfYZWOIYEEEG9bIIbefRaz50oXsCgmLWIHsxCgf3em3KrblBEgCPZ99A8W4rZw6Z7mg5ALLNrHhX3jU6CR1FZq+TJ1lFaxXYTwtkS/niFz4gFZ5TFuY1O2vnWDsUoIItYgEaib6NHxTWDz+yj7XayyzlSl1Iy6siEePLlnISdc6iBzNNpQxoNdo1BnUR+/TeQTtqD8SXV/UQYvgly4IuDEXB+ndRuc7kTuJ3rG4Xey5QMQFACgC6uirqqiNgCBoOlPThxMECkGN7V2LeeUZjbOVu7CsoksB4ny5tFnQQNRrE06RJ0e3vlgKw18rPizXEmI0ymCZneTr5b1ClzFanNiN/0G5DrcH2UXh8cl1iFAiNQ2jhpiMoEEa7g7wOYndrAyyAu53FMrA6FWIOIaJ74+23aP1G7pVH4pcSCqDTwzKBTsTrDN13muilIaIGmuw+5iK5ljHkk9SDr+qKSYY8i+05AME6dDRPftHrH6vwqCwVCPO/L669MxuaSx6DrGIuAj0jxIkEzzjnVywqOJCKkTzMfcapPyoSPb94q1fwz3bEEDLME51BmJ0QnMRruOc9DTwF1FwNuzZIxd0tALJlyiT6pSdYFWzvQPpfXFUrgGInFFuveb/wBD7qtTXJ5ry/femjlA4NLvE5Jl7Sw0hW38J30uCdYOwjTal9tsPbNkShKuSkG4fEcpjRzM5BoPOt+4PeqAAc7sp32eAdR7azAWkfufQgd7ca3rcYxly6nrObbTajgm7TJsOotZGtWXJt58slgPGApDBnzEeEfNo7gXGXvO7XMgQEoq21dvEjEMxcgaSIyxpA13pY2NRLIuCwR3gup4HOdcqiSs6FiG06EUq7N444QObljEnNBJK7EDUmYG5JkVOVWUg3Rfv4CS6wutbvk5HUZSoEXAwOkHWHifJeler2TtSh7rFeBHQeJNnzzPg39K3Tlvz0+UA3LataDFhcAbvCNLMxIy86zBY1X7mLBHfK7D0vq5J0Pg1mOVNSA5Z4NOLYn5Jhlt2pD5ltW+/iAbhIGbKBIUEkKBqBFE4hFxFvupc5wc3djWMsaTManmDt76qXbLFDFWrKhLyGA+VTICNmTxNHrBrYI00BOutO+HcdQqwCXD3ds5wwCkgKzypkyfRHeN6nauit4Cm7J28sZcV+ba18zZgwn83v4z5aDSmKoFUKFACqFEgyABABOfekydorTd0O6uDvcPcxC+MaLaz5lOnrejMRpqNd6YYTEi5bt3FBC3EVgCdQGVWAPImD8aZpewIsnBnkPh/wC+vVgiIHI7HlBHz+sVUeOdq7me7aw5Cd0mZrhAYls9tYUMCIAcySDr0pJf7T423at3BfJJN2Q1u2QchSBGQaeI7RSUg76OhfIUiMvIDmdBmA/7z9NvjXtvDqvqqPh0/p0u4Xx4X7l60y5bth3Ujk6q5TOvTWAQdiRqQdC8Zi0s2mu3CQiAk8z5ACdSSQAOpjStSGsjPDbQ+YBqDvpMg7Zo3UfXyNSWLKKPCogmddeQHNvIaVS8T2xxN25Y7vLZt3cpy5FdoN97XiZgRMW58IA1qPh/bDE2zeN0rdt248ORFJBupb0ZQNYfnI0FCkDcXP8Agy39DaI9225/f261oeD2hpk5Rv8Ao5eZ6c951orCYhLttblsyrgEHyP760FxXiy2GtWwua7fdVReQlgpdjyUTsNSdBEEjbUGyUWkURlEE8/+u2n7zWHDrPqL8PvzTVEXtRjHtXLhuKsNagLatxFwXJEMpJHgG5PPWnXBO1TFrdq/BNy2HDgAay+hUabJMiOfkCdqF3Fj7hfoLz+HPZqRWeE2bFzvlvXNEtpDJGiKiSSoOuVT72p/cYICdYUE6eQnTzgUnvcY1ZPTkhVBzuCoFyCp89KZJIWUjXF8bVL1tQbTW3YIzZodWJ8Jg6FQARA8W0VtxDgtm+zs16541RRltSFCkNoSRMmT76qHHuLW7z2jbvOoVpJCtpJWHyncr4oI11PWrl/tJbKM6/KMltbbHI0ArcEoVU66jU7UVTFkC4ns1h2Fz01wd4qL+aGmTJ+l/u/rowXrSIVNxTH0gRMjXSCNWk6TBNaYzjQTvcxxXoQmeLgPr+rHX7qB47xm2gHelkPqjPmYsVAJJKA8iN6ekhU23wLbnaYXEu2Lg7pyuVntHOsNvlEZgCv0tpNQ4nA2bgu5bp9KwaPBoBn0ClgT6/QbedJOEuovXCbjkMDlCjxNqTI03CiI31MTRN7iGFeM1x2ggidYI2I03oJoErvA9w+Fy3HuKCQ7ZwNomZgiZlTHLYUWMRMhvAwMnmIOgOoG8Hlyqq95aeRaDszaDYeZjYkwOWu9MsGCJ336noKdNCJSGhgbMvPQBRqfYftrmOMSI8490AD7q6BibkI2h9VufkfOqJiVRgPSpsNz5eykmVgJzzogOI3HxFeNhj80hteWv1b1G+Cf6Df1T+FToqXBVb6Y+C/4ajxSgvbnmSP+E/fWqXvZQ+Jv+JD0J+yquqIq7GvZFouKJOneifcPwq6rd8/qqidmrwDyZ0L7fpSOdWu3xFer/Ba0eBmH2mi7b/nBr71rOHJHcSbfgxbye8t7eDbx6nT1R4vKgP4QHeIROjrv5xVpscMtR+bT1jciPnHdo6naiK8lcxFo/Jkgp4bt/UXLZ0KLtD6nT1R4vKqJ2auQ2ZnlnS+MmYjIUtkqxBGUzlcQDPUCdetY7hNlcO47oBQHcRyYrBYa7xy202qh4fszZtmVLqYIByqSJEHdo2NTmmNHBf7B9LhzIj041ZQdegJk78ga14QhnB7aJeB8aHfaIbXflNbcCZLircy+K275DJkTAOxjWOdMsPwm0mQqkd1m7vxN4c3rbtrPnPlFUEatnOuO8UexfwZHeEdwwKW7gAJ7xon1kPvB06cpexuMa6l0lmYst0LmYsYKX4Ek+fs1o3tfwawblu36gS34VAZoBYknN3gO/LWoOB2Ldq4iA5luFlIylRGS4TJLsTMxvUXe4umtlBGC4ddLYOUIAwGKtsdwrN34AIH6y7dasuFuWLdpLIvD0aLbBOWfAoSSA++kxWtns9hl7vLaA7m29q34n8KXc2dfW1nvG1MkTpGlbJhVtqESQqAIozHRVEAanoBTtNCRZBa4ThDmY4d5ug5jL65mDnTvoEsoOkV7c4HgmUIcPcyrmgZ3+fGbXvpM5R7KIfiiM0Lispy+oC4Ph0JgRpIOsRpWg4qpyxjQQ5hfG/iI5LB191alQG88GlvAYVbzX1Rrdx85ZmLkHOZbTvGUSTO2kVtxS1h76ZLjFkLAkLIJIMjXTQHXepVxyXFZe/F4hupbLAgg5tjJ2rW0yWmzE5eWboW0HqidyKVodPAEvAcCDbOS76KMvpBydronx6+N290CtD2fwEXBlu+k0b0g5OtzTxaeJR7tKLTi2ikY5SG0U940MeimNTPIV63FTB/jqQuhm6dD0JI0PkdaNCbvke8MsWLVsW7TEIpMBgzESSx1UERLUNieHYU4hb7tcN1cjLlYhfAfD4WUcwT8aJxQS6QZV9AM0K0kb6sp51CMWlpQi3ksMWmJy5pECAo11oUM3gCt8DwCoyDv4YoTNwT6MOF/bafd0rVuGYINbcd6GtBQksD6hLCROupM0c3Fd/46mhg+kOh6HTQ+Rra3xMBofFK2mqZyTqIGkdSKNCKXyN7htlCneDVSv5u6dxH0NarmPBW7f0MRYAaCAco5SB023HOmd7h1tpBVRmBEhEkSIkEpv50t7QWlth3zP6UopBIIWNBAjTz3mj7DPlFSXiTql4C88qECFV8NqV2aY+idg2gJGo1tHyd/k+IGRpKYYaKdYUzlgaieYqpXuzguEy/rbwSB/dmr/huDW3sRmuRdW0xKsBGRYGTw+EGfM7dKEELPIJxy2xGOhWOY2QPCTMZtoGseVLO2l1wXKaOA0SAYl7C8wYMSJ86seM4Qji7L3R3xVmhgMuWdE8OgObXflVS7UHvndQQNWVtSD6yMMvhIjwc6eXAsMMQ8Pxz3LgVmki25K5VBVsriDABzDX6vbS/iRnE3j1vXPruNT/h9o99bEToVCzpAQiJyrHOqxevemcnnccz/AEialJYKx5HSABP6F4/+mwFWS+YuON4cj4AD7qQYXxWwNCCjwJgNMz4p0IAPxPQ01vYxTcu6j84/LoxH3VSKpE3yb3mEHTkap+ItAbfbVlxGIXKdRseR6eyq7cuD20JjRFV+zEnp0NDfKm6n40Zjruh86WUiKF27hfP4158hUwTPxqZbQGx+uprdrzq9ELNMJgVQyJE+c76+ymFq2Op/f31BMVOGFGgNmxsefx8qIS4RsfboPwoZGJ2oq0sa1qBZPYtlplv+Eae/ltvXtvCljGYR7p92v761qqVKgAoUaxhgcS1oZUJ3JOp1J+r4UdZ4reOkk/0j9lKrLCjMO+k0RkxZ2h4oO9h3JYDWI0G4GrT51Hh7bHu7i5hBziQvMEDeREHp8KZPYVmAjeSff/0ge80M1wZZWfGctsSdZJhonbUt+qB1ikaCGrx6/H45f8FM7GJLIGbdgCfaR5AUhuWlzEEt3dpJc5iSWidTzIQZj5uvSAxwNw9ysiDlEjppt7tvdRYUTYdB8tt+eGcf8Vyg+HJ6Lh3ldf8AbFE4e+nyywMzZzZeFyrlIHeSSxcMDvoFI21HILh+Jtd1gIdyDeYISiAscw0YC8QonmCx8uVLQGHcMAHyn/6i59v/AEo2RmHu+3Sl2CvoflWRiSMQ+aQogyZAh2keZynbSiVueMTQHXAr4dbHyfh/8+37Y/CtOJWR8mx2g1xX/Ma24fftdxw+Ljwbz5JtpLHONGAvHKJ5gv7BtWY+7a+TYubrAHFQx7qcrSfCB3viH6Ur7K1CD2+Ycx1NKMaoN/CHn34/5I++mGMuekb2/v8AXS25cQ3sNmYhu+OUBQcxGTQnOMo84bfasM+AHiFkfJsZpviz9tM7lofL8Uf92n2L9woDGXbXyfETdcA4ohj3QMN9EDvfEP0pH6tHvcT5Zi4clwqZlywF8IiGzHNI/REa0aFRLcvhQSdl1PsAmq32jx/eooRTowO51j3b+VNccZtONpRhPSVImq1hcGUM95mB3BH+po0ZsxW/Qb4N9oqz4Lj1pLSBs4KqoOg3AE7mkveDrr+/Ovbl0nf8RTJULY6btDayjVpgTAHQedUvF4mbtw9WJ9s7bGmjWx0HwqK4oO/21mrBYFwm+DirUH6XPy/1qvXbMsZ6k7HrVj7gKwYCGUggjqDNK7+BA2J+NK44HjIK7PkH0ZgidAddDv8AAn7KHt4vxP53HPxYmobNgowZSQQZB6EVutlftPxrAPMRjBqNaEzggT06mp7uHWo7lrSNwOm/+tK02MmhXjVWCQfZS6nF3CqdwfjUPyNfL6/xoUPuRZ8xXRv399S27w86ysqxAk7zoNKnsLm/frWVlYwSq5dD+/7iiFHxrKymASRGnwr1njT6/wB/KsrKxiS1JqS3ciP33rKylCe3CCCCDBERmYCCMuwYDYxUVm0S8kbTEFvowd2+jA91e1lAZE7YYHcbktudSSCZExqQJ6wOVa/wyApGQnKDOor2spQpj/gWKz2UbmwmPbrFHi5WVlMuAi3jeMyIDBMsB8ek+ylOH4sGuogUiSdSR80TynmKyspZBLIG0222/wBK0uWlIIKIQTJBUQT1IjU+e9ZWVgFb4hxxUvOhUyI25yqmfi1G8DxS3AWC+q5AmCRoNR03rKylTtmYzZF2yrB1OggnrHXzoHit8KjvAmJJjUxpqdzpp5VlZVTFdxHFUKMIbUEcuenWgEg7VlZSCs2zA1sG/f8Af41lZToQ0duVQPcrKymMQM9QtXtZSmB2FQkVlZWCYRQ7oeVZWUAkJuda0uRp5615WUo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2731995"/>
            <a:ext cx="2790826" cy="317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171" y="540405"/>
            <a:ext cx="603209" cy="594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11239" y="540405"/>
            <a:ext cx="251969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Πανεπιστήμιο Πελοποννήσου</a:t>
            </a:r>
          </a:p>
          <a:p>
            <a:pPr algn="ctr"/>
            <a:r>
              <a:rPr lang="el-GR" sz="1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Τμήμα Θεατρικών Σπουδών</a:t>
            </a:r>
            <a:endParaRPr lang="en-GB" sz="12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14" y="6392546"/>
            <a:ext cx="488513" cy="3289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024" y="1209675"/>
            <a:ext cx="63341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en-US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This university allows to the students to discover by themselves their creativity. Because I am an Erasmus student and because I don’t have the same lessons in my university I can choose whatever I want. I choose the practical lessons. It’s a great thing to progress as a director, choreographer, in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creation…</a:t>
            </a:r>
          </a:p>
          <a:p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It was a </a:t>
            </a:r>
            <a:r>
              <a:rPr lang="en-US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great human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experience: All </a:t>
            </a:r>
            <a:r>
              <a:rPr lang="en-US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this year I met so many students from so many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countries... </a:t>
            </a:r>
            <a:r>
              <a:rPr lang="en-US" sz="1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discover the world in one year, different cultures, different languages, and different manners to think! I discovered a world of charity in this community of Erasmus students. Because we live the same experience, we help every student who has a problem, like a big family! That was the </a:t>
            </a:r>
            <a:r>
              <a:rPr lang="en-US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best…</a:t>
            </a:r>
            <a:r>
              <a:rPr lang="el-GR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  <a:endParaRPr lang="en-US" sz="1600" b="1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l-GR" sz="1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Μαρτυρία </a:t>
            </a:r>
            <a:r>
              <a:rPr lang="en-US" sz="1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Fanchon</a:t>
            </a: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Wante</a:t>
            </a:r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φοιτήτρια </a:t>
            </a:r>
            <a:r>
              <a:rPr lang="fr-F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Université Charles de Gaulle, Lille III, </a:t>
            </a:r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Γαλλία, πραγματοποίησε το πρόγραμμα </a:t>
            </a:r>
            <a:r>
              <a:rPr lang="en-US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Erasmus</a:t>
            </a:r>
            <a:r>
              <a:rPr lang="el-G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στο ΤΘΣ</a:t>
            </a:r>
            <a:endParaRPr lang="el-GR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hQSERUUExQVFRUUGBoYFxgXGBwfHBgcGB0dGhscGhoaHCceHB4jGhgaHy8gIycqLCwsHx4xNTAqNSYrLCkBCQoKDgwOGg8PGiwkHyQpKiwsKSwsLCksLCwpLCkpKSksKSksLCksLCwpKSwsKSwsKSwsKSwpLCwsLCwsLCwsLP/AABEIAKcBLgMBIgACEQEDEQH/xAAcAAACAgMBAQAAAAAAAAAAAAAEBQMGAAIHAQj/xABSEAACAQIEAwQFBwYLBQYHAAABAhEAAwQSITEFQVEGEyJhIzJxgZEUQlKhscHRBzNicrLwFSRTc4KSk7PS0+EWY6LC8SVDZIOj4kVUdISUpMP/xAAaAQADAQEBAQAAAAAAAAAAAAABAgMABAUG/8QALhEAAgIBAwIEBAcBAQAAAAAAAAECESEDEjFRcQQiMkETYZHBBTNygaHR8LEj/9oADAMBAAIRAxEAPwCu8EuZmIBIPdvqC0g+HUQeuvsG4Emu54RvRrrPhGvXTeqNa7H2ZIGDQA+GflJmDHze5HQaZuW/Orth7TLbCzqBEnXlG06+yffQjwOyuWSf4Rv/ANH9jSmlkGRpVefFMmJuN3tvvGuC26mzegObYKgePYoAQZynTXlRNntCxgh7RlWYegxEkIcraZ5kMYy7+VG0BFiTf4/bRC1VML2wUgEvYnXZcQOfTujHsk0Uva+3/KWf6uI/yaW0MWMCtxVcTtYhj0lmTp6mIO/n3Y+uir3Hu7Eu1seM2zFq+YYCSDAJBjXpQtBHYrcVXf8AatPpL/Y4n/LrZO1ifSHuw+K/wVtyMWEV6KSWOOhwSHXQqPFYvL67ZVjMQSCSNdhzgVjdoFBILaqSDGHvnUeYkH3UNyNQ8rKRf7SL9L/9bEfhWtztEsas8cwuHvAkdAWED2/XW3I1D25fC6ak9Bqf9B5nShL+N1gkz9BD4v6TbL9R8zSa7xhW9R2VChfKFh2jQqzd5m7w8k0JHM1vh+OKggWrmn+5b6vHQ3BoZiyzDXwJ0GgPtOjN9QPnWxOURbA20J+5RttS9u0Q3Nq6T17pv8ytf9oR/Iv/AGLf5lC11NnoMraNl1ckyfFA2092vwrx2YHUhgZ8LCIk6QeXTzMRvSy5x1f5Bumtl/Z9OvG7RLzsv1/Mv7fpdSaNrqbPQPuYIFs1sm3c9oBP/K48jPuqBsayH0gKnnctjQ/r29fiJ91CXO06RHdPHTuLn+KtG7WKRBt3CPOxd+2ZnzoWvZm/Yd2eIDKGaCp2uJ4kPtjVfOdB1o0aiRqDtHP2VSrHE7ZZ2tvcsuqtcJ7pgGC8sjaXG6Dc6xTNeMouUKxDkKzlLLtbYHU+FScrEecg7ztRUkaixRXhWkh7Rj6Q/wDx8R+FantKv01H/kYj8KO5ApjsW69ApNhuOG4FKPaOZzbHorwllUuRqwPqqTO1Df7Vrv3lv+xxA/5TR3IBYstakVX/APa+2N7tr+zxA/8A5mo37Y2hE3bQJMDw3+e0DugSdq1oBYWrXNSfFccNsHM9kAMUMi964AYrIQ6gEUIe1ifyln+td/yaJqH15tD7DXmb1vYPvquXO1qEfnLGs/Ou/wCTWmF7X95dKW2w58M6LfeImZIVQojrvRTFZYLyko4HNGA9sGuIYXhSraR8RnzQFUd2XCgCAB3eITSNYK6e+upr2oYqWz2cptrcnucR6lw5VMeZ0AifKqV2i4alsNkuZmS4q3FCOMmdWddW0MjXShN4DGNuhJhsDbu5gHZXEN4rNwKoJKyhW6zAx4vEGE+WlTXuFEQFS8W81cSBoT4cZ1jSBUvAgc19gRKWS0ESDlzHy5gfXUbcXxbW0uLbssrbQH+sd9pqPtpY28mmtrosX5O+K4i7jGW5iL1xRbcZblx3UMMpmGbeun1x78mmKUcQMsACt3ciNhzPkD8K7DNNEeVFMu8Ft3uIYkuoJXu9wp+YDGoMVLhuzeHYhRbWYPzE03H0eRBFS2MSBj8XLQfRj/gA+r7xR2Csor5hcJJiZ6e5B8dTtrQpCp4FauylgMphiASusA6Tyn3Vraxr99btsUXv7r2rcWc0ZERznPeDfOeXKjVwuYswe3BYkeMdTyrxeFnvbVzNaPcXXuKO8jMXVUIb0ZiMs6GueKlut8HXNx2+Xk14bxDvraupVlcSCbWXmRqpJI2ih+0/Dls4ZbloZHZlBKeCQ4JIlY0ET7vKj+G8HFm0ltXSEEDxg8ydwo69BUPbQZ8NZtqylnvWUGuksCu/Ssk/NZfQ2fFhXXJUExVxrmXvbijWSbjwqqpYk+LYAUTxLC3bdm1eF+4yXZVQWuKdFJJyliCDr4ga14eLyXDctBH7xcsmxeuACTOX0JEnIfh5VnF8Nfuubl1ywVRLG3eyro0gRZyqJ5CKCWD2ty+IuFH/AL/H3HPYi13rMLnjUAsA/i1MDQtJAIqyPNs5FgKIA8K6aDypF2AsZO8llOWF0nWVR5EgGIbnBqx4mxmYkMIPWensrNPbjmzx/EuHx5dAD5Td70oXj0b3Ae7SPAxXL6upOUmeWmhrxsRcA9adAfUQbidgvKYqf5GQSfRk5WQHNc9VySRAWJk71i4IwJZNAB847CNyvQU003BJcnLp0ptvg34fhw1sM3rEkzAGzMBsI2570d3em8een36VFgkAQCSfW1CtHrH9GiQw6/UfwqkV5VZOby6A7/CrgBjFODrHhsGSBO3c0QyamsLv9JIk/Mfn55vurcsOp/qn8KKSFTIbnDmPiF9kB1jLaMf1kJPvr1cOVEFi5E+IhRPuUAbabVubpnQiIj1W/CvQ45nXyVvwrbUayC5gi5WLptzI2tmTpHrqfPal/BhcZS1wnUkBT3ZjKYnMltZzSNCNIps77QRoZ1DfcKgtQOf7Z3Mn1hQ25NbPGwKFgSAYmNF/CfgRS+7eNpiiZQoiBkToP0abrcUnc7dD+FL8ZhMzscyCY9YkHYciKnqxdeUtpON+Ylw2HuXFzC9bWROU2lMctTmG/soK1jbniDFCVZ1JFsAHKxUaEnkBzqWwGWQEwzAgCTdIJgzqBaO3LU16mCMsSbQLMzQHkDMSdyo69KElLaqDBx3O+CDF4BTYe9lQ3AGYEop1UkD6v+lUi7xm6TPe3RsTFxxuM2ni05V0XEWx8ndMyTlcesI1J51yzH4JgX9TlE3UAYAKpglwYkMJ+FLqJpKj0Pw5wcpbqG2GTFXSq277l2QuEN+4GYAGCJ8PLbMDsag4TiLt29YV711kuMqsrOxBDaGRm1kGp73aG54xZTDYcOgDNbuW87BRlC941wmAFjQCouB28t20xy5Vu2gSHQxmcROVjGgPwrWdqSlCW5R4xxf8fwXX5Atlj3aW1zeI+DWSSN58h09lLbPGnfEYqzlsqMLbS4Wa2TmzqGygC6sHXnT/ABShiIZIAj116nzpaOGnPeJYEXQkZbwUgooGvl5SQedWSe5nzkmtq6g9q/cIYOtnMr3EOVGjwMVB1cnWJqGzwlLwuNcVDlIEBBAlfW1J2k/d5slwxliTbGZ3aO8UxmM76da2wJVRdVntgkqfXU6Ee3ppWgnuyNNx245Ftnsrhn9W2sQpnKuyiANOv/WdqpPFrORbwiPSYfl/urkfUeX3103ClLeguoREask+Woj2VSu3fD1TDi6slrjWsxkkHKjBYExt0qmovKyOm/Mit8ExKqcVmZVnDMACQJPi2n2/XUvBsanyO0C6AidCyzz3EzVDN4i5c8YXQ+/bT9+lbWMcyoFFzQctPwptLyonrPfJsa9lrinEDMRlKvvGnh8+fLY+7cfQ2EPgX2D7KpuE7P5Pz2FwwUwAbVlhv1z3DIjlod96tuCTKgA2jShEcqmI4h3eMxWVQ1wsnhJOq5RrqQBB+330bh+Ps2i20ZgfGAYyHeCS2vu93nmHw6tjsXPW3z/QB5U4sYFZIg79T0HnWoy4FGC48zFguQqrEKfSajz9INZJpqMXd0kATto/Tzufh91DcLwgz3n1ORjEyddSTr0ApXxJ7zveVXZGt20eQxADO9uEyiM0WnJJYnVgAABrKO7lstNxWEhzd4ncQ+IKOsh9vb3lLeO4/vO4GSE+UWSrT62sjTMT51Ng+IG6buHfxXLFmzez6eIXUJO20FSPMFedQ9qsqWcK+gjEWJJOwysSTOwgUrUlds6PDuMpxa5EWA7Q9wmHAYQve5x3tqGzMSChLyCNR0gtR3FOOoyNby5RcV1U97bC5jAYsOZlU1+2a94Bx63awVi3dIzJmHzGE5nnxC7B8FxhH6XKpuMcdsXbTIplriwsm3rBlRPfQIZVOk7Vvbk7XnVtw9+f35POyfEghvoArOGtkAHcd1bUmZAiVEHzp+nFmLMBkEQIgkgxJB8Ucxtyiq92GtA3Lx0I0GhkeFbQOoMHXTSrXhsP6S4wBOUgAe1R18tPfQW5rHU5NfatRt9F9iI3rvMDy8O+h/S/D7qHv426u4Uf0f8A3UnfGtiDfKMfQ3xaDB3C6K5YlUI0zqFE6xudYFhFlnW6jK/o2IR2HrATBB57QfaOtZp1h5OeE1eVgzBcRDKDClSJJG8ic0LvoQRFMAumv2CguEfm1P637RojiWIKWnua+ET9wAnSSYHv57U8W2k2LNJNpHoJnbTrFSi2P3AqnWTcN8MS+uFF7120fJmOubNE6Rt5VbsIcyjUGdJBEGDB1Gm45UydiWeuDplE9dPq2rfuhE/VAqp4jFHEBLgUkPiAgJLaWwbeoXMApIZtQNNNyJLfgGKZxcU5ptXGTUk6AnKZMkgjqSZB1iICds1jK4IGmp9godDI139lIuPcVJe/bUNFi0rGHK5md0EHIwaAj8zv7NQuA41xet2SzNnw9q9DMW1YDPlmSsEzExE6AgE680ayyPisr5QFJgEA6c4JmY6ee9aXeJMDC5QY1Guh9zgbQaMFvUTO34UMlpRduO3q21zn3KNfcAT7hSz3YS6lIbct9DFxF3SQIMcm1/8AU/fqNxI2MuLuAP63+OqW3al8TicDld0TF994VaCBbd1Gogk+AE7iZirD2O4r8swiOdQ48iVYbiQIMSCDAkMJEzLbZVhiKcW8oLscXzopZYUjxurnKp+eJLzoZnpFUvBYxxc74ZkzWbuUqC4DlmKjSSQJBkeRq8XLIOHckahbn1Zqo2AtKmLUXbavbW3eUl0LJmDSAYU86SVurO7wqXnGmF48G7pnF1WhRCoxykB1MHnAuEAGZiTylVexRN+7dAcqbmFILKVJYMAdCZEmf9d6dhMGFQBbQAMAi02fLpqD3ehMtPPUbQRVW4jbRMRea0gW2xwp8CFUnvEDBZVRymI5mhK6OrQpydJrv3R0A8VJHqFW5qzNIGsbP7a1uY65GijXYy/3t1NEvg178CAAFLHTo0fCTVQ4rx29cvkAsiLhGxIUMFaVBYKzaxOUaxA901ZJ3Z4knFRRYr3EmXdB5SX/AMVK8H2jY94VtZ2zAFUc+EAaEy+k+etE8CxHf2lls6XUDo5ABKttIGgZW8JjSduebOD4BT3gYAw8RpGgg0UpKQXtcccmh7TSfDbLqPWZXMJtIb0m400qj9sOLYhJYXM9iUyK6W7iHTfxIeXnz3ro9vhiamNcxPL8K5l2yvyuIQMCqfJMqx6py3FeNOqiadokiifwzee7mARSxCkWrVtdJgDKqwTPlJ86O+UXwQMz6htkXkQOSef2VDwHCAurkBouWtDMH0oEGDRuKuy1vJbCyjMYO+YrJgxzG/OsmwNL3HX5Ib1w8RZHuOwFq6IZiRKsgmCYrtoriX5LE/7Xc8jbvka8iVP312pWoLgdFfwJ/j2L9tv+7FPLDan2j7KQYFv4/i/bb/ux508w7an3fZRAhTh8BnN0yfDcbmeevTyoyzeuhr6d5CWraFNBIJRSZJHiEk6R0rOGtAxBPJz9hqBsfbLXjnWLiKolbsyFA19DAEjlNJFYH1PUK+E8Ru4m7dt3Gzd3h86tAB1vX7euUCfDbSNNIPWtfyiacNs+T2v7pxU/Z3h+S7ecMhBwwTw95oRcu3Pn21EQ/tnlQ35SG/7Mt/r2f7t6TU4fY7PAfnQ/Ujm4abKjo5+sCjcQQL9uNApgewO3WltpvRx+kD9UUTjLnplO0MdP6R9tcR9q1n6nQ/yaJpcPncHwNurUmBDvdJn1xGp5ou1VT8mTSrn9K7+1bq5Ye4A14nYMCfci106fC7/Y+O8b+dP/AHuKbHaa6FvMTm7vEm0BEeGHgSBvoDP400v30vPcUBg9gspJOhBmCCP1ToaUPbTI6yste7za7tDDX0Oh8W310xwTK1zEMpBz67OD87fMigb8iaqlg89cmcHWMOg8j+0aMFoIC8xlEzJ05c/ImheE/mV/pftGisY4FsgmM2mxPMH5qk7DpQh6V2K6nqYPieJuH8LtHd5+X8mW6dYNe2bfeFWLXDngyHYDeNgYG3SoGu2xEkeoFnK8eoV+hMa9KJwGIUWwcwypMmDAg5juoOgPSjEmSYHiLNbtsWJzsQfisezehFuNda7nZj3dwouUxpJ3iJ2rXC37SogzoMjZtM+3h2m3r6tTcPupnuZGUlmL6Zup1MqI3GlagXkHu8Ve0Lyqx9EisM2plikzO/rHevPlrXTaRmMPZS4Y0kkSfYPKtbxtZ78vbm4AviYjVckgjJAAyHYmord62L1oi7aOW0tqAxmdgAMu3KZrUYbYWzl039/soK/Y9JiHk+G2DE6eFWO0Ucja0MwlsSNNbca7aoRqelCSyu/9lFw+33RROKdtcSuP4dbRrapf7vOotW/n4h7TZSylllFGx31q08BxDYm3mMJDsoW0Ai6LbaYg6yx19nSqnxHhC/LMA8IwsC3mcOxVIvs5k5uQIOtW7staS2hth0ZszMQtzOYK2xJJJO6x8KryQXsHq/8AFbkknw3vtfpFcd41dIxeIEn1nG/PLHKPsrryN/Fbn6t7/nri/Hbs4q+f96/2kVyavCPofwiN6kyMMe5zSZ7yN9IKz91R2rxDDU7j6iD91aqfQN/OLH9U/wCnP/SHPrUbPecVTO8Y+wzYkwzD0TCA0f8AeAzGU68uVUnEdprq8RuWSmHKJhZg2EJI+SteKFj4ihYerO0ir0W9Of5pv2xXP2t224hdctbi5YVM/eDKT8ma2RnFzKPEcv3869FHwE8Fg4Uty/YsXARaL2py2YtonjYQq5TA0B9pNG8EJm/Jn0kaxyEcgJ9sVH2bvILVm2r2y1u3lYI6tHjJ3VmHMczXvCX1v/zppqygRflYxS7v7TXH+1V+Tiemaz9Ru/j9VdYD7+01zTtXw249pilvMWZT4VlyNddBMA/CfOhP2NEo/DeLLb0IYnOh0H0XzfXUl3jC5kOV/CmUysdPPbSgruBuK8NbuDYwVIMe8Vvbww+davR5AfaRQQrLf+SpieJgkb2bvs2Fdp7wbVRcPlbQW7Tc4Vi3Lot4ny23oj5NG9ge4N7OV2modMNwLfx/F+fdH/0x+FPsO3iPu+yqhwbEH5XdQjLkS2AIIIVgzwZZiYZyJnkByq04Z/EfdWAa8OuR8p8nP2GvF4vpry1M2rmm0T4tNx8RWnDm1xP63/KaT9rLA+S8Q0EnDA7DWBZOvwpFx9R5PP0LBYx/eC4Olsn1GXcH6R1qt/lGP/Zlv9ez/dvQXYfEE3iDEfwVhToOgjfpqaI/KK3/AGZa/Xs/3b1PU4fY7fBP/wBofqRzWzc08pBqfibRfbydh/xGg7LfdUvEbpN1yYJLEkj28q4PY+3bydK/JY8o3tu/tWqveFSO/Y/SBEAn5g5D7K57+Sm54G9tz7bNdDwWIJ70aCGX2mVBrr0+F3+x8b478+ZA2Nb6L/2N38K3s4otmBB0U7o6/t7+6uZ/lMspb4YQiqpGPBYgAFiUvGWjc1deE4dVxeOKqoLMcxAEnV9zuatk4E8jDg59An9L9o0bcv5QNzJjRWbkeSgkbb0BwZvQJ/S/aNb8awi3cO6uAynKSCJByurajntSw9K7D6nqfclvcTEbP/YXv8NDW8eSGYAwJ3tXQRAk+EgE+4VQGwwPGblqPCeFZI5R3Kjbarx2UwwTC2UAAAB0Agau5299NkmpIaW+I6bXP7C9/hqI8QzNCzME627o6bFlA59a5Hfw4UYEIAqrxEGB528FO3mTXQOymUXseAoXLiSunPW4Z95Yn3mh0COV4pEg5pkjS1f5exNaivcUBIHi8TAa2r41JAiWQAe81z/tvZAXimUAM6YckjczfsATTjgGBAv4V4Gb+D7IJ56W7fP30QWXBX8XuqLDXIvXvJU+zyrVbni934UOtybmJ/mx9aGllyu464fb+gx+MdeX6N76/R1rZ4hnuZZ2ExDg7gfOUVU2bLjOEIGYKTelcxgnMdxPi99OezNgLb0n84+5n5tr75qiIphVp/4pc/Vvfa9cQ4jdzXrrdbjn4sa7Pbf+J3P1b32vXDrh8R9prk1vY+j/AAf1TYZbP8Xf+cX61bltyP1UIzUQj+gcRvcUk/0W0+s0FcbQ+w1E9u+Tv6XfT/8Akk/8YoE9oLfVP6z/AOVW5u+kY9MM5+uqp2evs+IQMzMP4Kw7kFmIzsgloJ9Yz629enE+B1MMtWC4mly7ClCQuuUkkaiJlBHOh+EXNb3861ZwdIS3v6rbkk/nG5nyih+DN+e/nWpvdCxdxYdn0PtNcW7S6XbhGhLHb212E3ND7TXFuOmb139YfZP31pixEIvsOZom7iHHz23jl+FD2rW56EfbRWNXRfwpUzNFu/J1bdcSTZFsXO4PrAwRnXN6uskDeuvYQtkHeRmjxQdJ8q45+T3ituzig1xgqiy4JPWQeQ3rr9u9IBGxE/GhFFGyvLcjiWIJEk27I3HJTO5609wuLEnQ8vo/4qqGO4oqcXdGdkL2kghso0TN4mkdD8RT7CXc7EK1/YHN6QKdSNHIAY6cpphUMOHX/FiP1h9h6VBx/BPcw+LCpcbPh8qhFJLHLb0XTUyDoOhoexgGZrwbvCCykEs2sAgiZ1A6VGOzFqZNpZY7lVljvzEk6E9d60Vj6hll32BOyvC7tm4GuWrqD+DbFqXQgZ0JzLJ+cANRyqH8oV2eG2RrOe1vH8m/nNTcSuYfh+RnD2zezW1KLuYGjagQMwOvTyqPtRYW/hQrXLg7s2mYlWKkkMkKzEIYM+qTG3MVHWVRb+R2eCklrQb6nM0OtbYm4GZiNiSfjVqsdjcOUdjjkUquZQVXxyCRHpecDruKqnyVzoEaSJiDOm/LkdDXnxytyPsI+J0ptpPgvv5LMTGca6Z9vPuo5+RroPDr8ve/XTf9QVybsDxFbVy8ru6ejzwqmYUrtCliYb1VnrGldIwuEZmvAm7BNuDJBPggjYSNToa7dNUkfJ+Nmpa02itflE4Xfu4G6lvD33YY1WgWnJK5L4kQskbajqOoq08IS4MVji9t0Uu2UsrAMMzkFSRDaEbVB/stZ27ofAfjRnDuz4tksisgKmSoOo9g9beY2q5wrAH2b4+HL2TauobQJDspyXBmMlWAgRK7nWdJg034pjQuGuNOgHX9ICluKu3Qqpbt3FtjIoGSWiYLGVI21Om07UXwhbgIk3dAdGUDn5INffSJVgpLNsoGOxeXity6ATHCc3lpYBq9dnscGsWmGxzRHlccbx5U9JeOf10pxeGum5Oa4BpoFUj4lCfr+FPQiRym1jQyYEjXNxGPgmCn7KuXYPiOc49jzxbba/TjaaueZwCdSQCefLWqfwLDOL2MRWZcrYYeEA+rhkVvWUjeOVI+UUhw1/uSudr8eD/Cg1JW3htPZiLJ+winfAcdN7DqeXD7J362rPL2zVzwaOFWcxgbnn7gAPgBXnELLm2YzDzAn6iCD7waYlQpfGBWZmJCopZiFZoAiTCgk+4TS7gHH1xL4xkVwFGXxACSoZdIJkEr7aDxnEL9m4+XM7QkB7IjVgNCiLJgtpOkDanotZyS/eW7jgKbiAw4EwDp4TqdRB9sCgo2Pu5or7uzcQ4QQhygXixKtpDvz5bc6sHZp/QzAE3XiARpFvXWvG4E6/8AeYgDqL1yP2vtrbDcPZWB728dR6zs0x+uTHuinI0QPe/iVzf1L3I9X8q4riPXb9Y/aa6+uLyYYKbsO1q6yoVtjMFmYBSTuJ56+dc14f2WuYjxWrlp1LRIZokwY1TzFcXiGopNs978K1YxlNSdWLhcHdkc8wP1fv8AD4i3DvTXtL2cu4K4tu8UzMgcZWJ0JK8wDup5UpTUgDcmPjpUqadHtPVjKO6Lwdwu3Ie55YV+R6nkRVW7OSMQun/wjDf3dv8AGnWI4ugm78pHdKn51chCzdRRqi6Seuu21S2r164ismKvsrAMpDtBBEgifLnXqRVHw03YRw1/Ba/UP7bUDwa7+d/nW5H7hXqYa5nzG9cJ01bXn+lQXCblzI5z5fSP8xT848yJpn6kKsRYwa8Mp33bkevsrjvGz6W5+sv7IrqdrEl57u8jQWkKtswQfFMa7zXMseq3VlbtuQZKlssT5N59JpZrg0RBbxAAIg7r9TTU2LxisF30HT/WtL2CYNplb9Vga0OEb6J+I/GkobAbwwMrglSfCQBHl9dd04disyKw5gGuV4LjFxWBz2lPXuEU+45RFXfhHH0K+PTzmR+/xp0hdysEx1k3cdeAEFVU953pUx6uTQSIg86ItcHIO6/27f4aG4bdU8QxOVpBQFd+bA6TsJJ0qw2n89fu+HOikET3OBMVcIbasZytmcwTzMHxRvG3WprHAoIJFtmHNncwSIJGYmJppdeAx0ETrEwfYNT7BSVu1TC5aRLOfO5tljcK+JMoaFAaBLfSPPehkyaQa/Bi2+T+1aPcOVens+raMqMOjXWPlzHSan7P8eXEoWAyHcIfWAAXMcwJDjMw1hYkAjmWecDn+/s3oOxlQku9jbbFISwFBOcZ2lhEABhGWDrzmANqlPYyzH5m1pO14+3Tw0ZxDjq2YEFnIchAY0RC5luXhH1jqJFwfbUFkW7aa2LiM+YPnChDcBzSqkCLRMrP30obQOvY9FJyqqzvF8ifb6Ojl4M2vibX/wASf8qn4IMQRrrI1keR2PWo7t0KCSYA1JJ0FbIcFYucFuC4JJcFh3YF9gLIW2wdmfumGvqghQfHAkTDu/w89yCWuFiEn0rsDJUHoG5/NE9BSs9rVZwqKcjIz99cfKoVQ5JyqrN8w7geytjxW6QP42uUgbXFGnkTgpisC6BsXg7zPKLftqAq5cimWXFLaZpn51sEx0M+dS2OFXOZvb/RH/zDJ9L+Tge4HbWosbxpgFtnEz30oT348IKmSX+RhlnQAg6FgeVFYfjjrE4tDH0sRa+ucGPjNLtXUqtXFUSWuHOGXxXBqoPzdDdKHVTI8I+PlrW3GsC4KhHuGFJ8Ts2puWl55vms3vj2jx+0FzcYmyP/ALixH14f76C4h2iu57IOJTV/DkvWgJCn1yLUFTMQwiSDykal1F3+9E9zB3BMFtM3PpfFsfM+gT7+o8VDHDsGvBGKuG8UGSZuJbUsMpPqA8t48yC7vaK6VjvrInQkYi1OvQhNDS/hmMuWnuXTetG5fFvvD8oskTaXKCsgHWSTO8+2pT0tzi74f2KR1aTwHcKwrm4wa5ciGiLjL6t11E5Qs+EDrrPkTmNtXMzxcuaSASS2z213InZjpO58qAXj14X4+VLLAOQ12yUOXw5AYhJ1YhYJiSaMt9oL4InEYcjn6awP3/f21Xb8ya1M3RDiLGIGbLeujVgPD/4pbY+b/JSPfO2tEYW+0Fbr3Zl4cBgI757CKVy7z3ZnmSSYAk7X+0LnRcQmoIIN/DrE9CjMwPmCIoTDdq7mZrZv2ybYUSb9mGBUEHMVJY8mM7/AFR+ZnqX7DbDWXyEi9fkZ4AusNmMDeB02pNwy3jGtgs2KUmdDeAIE+EMrWQVYDQ8pBI0IqVu0N6IXEYaNd7tmff8AN59KJwHEUeVHdkqASEdXhWAIMqApBBBgeWuoFN2J3fILf4XfYZWOIYEEEG9bIIbefRaz50oXsCgmLWIHsxCgf3em3KrblBEgCPZ99A8W4rZw6Z7mg5ALLNrHhX3jU6CR1FZq+TJ1lFaxXYTwtkS/niFz4gFZ5TFuY1O2vnWDsUoIItYgEaib6NHxTWDz+yj7XayyzlSl1Iy6siEePLlnISdc6iBzNNpQxoNdo1BnUR+/TeQTtqD8SXV/UQYvgly4IuDEXB+ndRuc7kTuJ3rG4Xey5QMQFACgC6uirqqiNgCBoOlPThxMECkGN7V2LeeUZjbOVu7CsoksB4ny5tFnQQNRrE06RJ0e3vlgKw18rPizXEmI0ymCZneTr5b1ClzFanNiN/0G5DrcH2UXh8cl1iFAiNQ2jhpiMoEEa7g7wOYndrAyyAu53FMrA6FWIOIaJ74+23aP1G7pVH4pcSCqDTwzKBTsTrDN13muilIaIGmuw+5iK5ljHkk9SDr+qKSYY8i+05AME6dDRPftHrH6vwqCwVCPO/L669MxuaSx6DrGIuAj0jxIkEzzjnVywqOJCKkTzMfcapPyoSPb94q1fwz3bEEDLME51BmJ0QnMRruOc9DTwF1FwNuzZIxd0tALJlyiT6pSdYFWzvQPpfXFUrgGInFFuveb/wBD7qtTXJ5ry/femjlA4NLvE5Jl7Sw0hW38J30uCdYOwjTal9tsPbNkShKuSkG4fEcpjRzM5BoPOt+4PeqAAc7sp32eAdR7azAWkfufQgd7ca3rcYxly6nrObbTajgm7TJsOotZGtWXJt58slgPGApDBnzEeEfNo7gXGXvO7XMgQEoq21dvEjEMxcgaSIyxpA13pY2NRLIuCwR3gup4HOdcqiSs6FiG06EUq7N444QObljEnNBJK7EDUmYG5JkVOVWUg3Rfv4CS6wutbvk5HUZSoEXAwOkHWHifJeler2TtSh7rFeBHQeJNnzzPg39K3Tlvz0+UA3LataDFhcAbvCNLMxIy86zBY1X7mLBHfK7D0vq5J0Pg1mOVNSA5Z4NOLYn5Jhlt2pD5ltW+/iAbhIGbKBIUEkKBqBFE4hFxFvupc5wc3djWMsaTManmDt76qXbLFDFWrKhLyGA+VTICNmTxNHrBrYI00BOutO+HcdQqwCXD3ds5wwCkgKzypkyfRHeN6nauit4Cm7J28sZcV+ba18zZgwn83v4z5aDSmKoFUKFACqFEgyABABOfekydorTd0O6uDvcPcxC+MaLaz5lOnrejMRpqNd6YYTEi5bt3FBC3EVgCdQGVWAPImD8aZpewIsnBnkPh/wC+vVgiIHI7HlBHz+sVUeOdq7me7aw5Cd0mZrhAYls9tYUMCIAcySDr0pJf7T423at3BfJJN2Q1u2QchSBGQaeI7RSUg76OhfIUiMvIDmdBmA/7z9NvjXtvDqvqqPh0/p0u4Xx4X7l60y5bth3Ujk6q5TOvTWAQdiRqQdC8Zi0s2mu3CQiAk8z5ACdSSQAOpjStSGsjPDbQ+YBqDvpMg7Zo3UfXyNSWLKKPCogmddeQHNvIaVS8T2xxN25Y7vLZt3cpy5FdoN97XiZgRMW58IA1qPh/bDE2zeN0rdt248ORFJBupb0ZQNYfnI0FCkDcXP8Agy39DaI9225/f261oeD2hpk5Rv8Ao5eZ6c951orCYhLttblsyrgEHyP760FxXiy2GtWwua7fdVReQlgpdjyUTsNSdBEEjbUGyUWkURlEE8/+u2n7zWHDrPqL8PvzTVEXtRjHtXLhuKsNagLatxFwXJEMpJHgG5PPWnXBO1TFrdq/BNy2HDgAay+hUabJMiOfkCdqF3Fj7hfoLz+HPZqRWeE2bFzvlvXNEtpDJGiKiSSoOuVT72p/cYICdYUE6eQnTzgUnvcY1ZPTkhVBzuCoFyCp89KZJIWUjXF8bVL1tQbTW3YIzZodWJ8Jg6FQARA8W0VtxDgtm+zs16541RRltSFCkNoSRMmT76qHHuLW7z2jbvOoVpJCtpJWHyncr4oI11PWrl/tJbKM6/KMltbbHI0ArcEoVU66jU7UVTFkC4ns1h2Fz01wd4qL+aGmTJ+l/u/rowXrSIVNxTH0gRMjXSCNWk6TBNaYzjQTvcxxXoQmeLgPr+rHX7qB47xm2gHelkPqjPmYsVAJJKA8iN6ekhU23wLbnaYXEu2Lg7pyuVntHOsNvlEZgCv0tpNQ4nA2bgu5bp9KwaPBoBn0ClgT6/QbedJOEuovXCbjkMDlCjxNqTI03CiI31MTRN7iGFeM1x2ggidYI2I03oJoErvA9w+Fy3HuKCQ7ZwNomZgiZlTHLYUWMRMhvAwMnmIOgOoG8Hlyqq95aeRaDszaDYeZjYkwOWu9MsGCJ336noKdNCJSGhgbMvPQBRqfYftrmOMSI8490AD7q6BibkI2h9VufkfOqJiVRgPSpsNz5eykmVgJzzogOI3HxFeNhj80hteWv1b1G+Cf6Df1T+FToqXBVb6Y+C/4ajxSgvbnmSP+E/fWqXvZQ+Jv+JD0J+yquqIq7GvZFouKJOneifcPwq6rd8/qqidmrwDyZ0L7fpSOdWu3xFer/Ba0eBmH2mi7b/nBr71rOHJHcSbfgxbye8t7eDbx6nT1R4vKgP4QHeIROjrv5xVpscMtR+bT1jciPnHdo6naiK8lcxFo/Jkgp4bt/UXLZ0KLtD6nT1R4vKqJ2auQ2ZnlnS+MmYjIUtkqxBGUzlcQDPUCdetY7hNlcO47oBQHcRyYrBYa7xy202qh4fszZtmVLqYIByqSJEHdo2NTmmNHBf7B9LhzIj041ZQdegJk78ga14QhnB7aJeB8aHfaIbXflNbcCZLircy+K275DJkTAOxjWOdMsPwm0mQqkd1m7vxN4c3rbtrPnPlFUEatnOuO8UexfwZHeEdwwKW7gAJ7xon1kPvB06cpexuMa6l0lmYst0LmYsYKX4Ek+fs1o3tfwawblu36gS34VAZoBYknN3gO/LWoOB2Ldq4iA5luFlIylRGS4TJLsTMxvUXe4umtlBGC4ddLYOUIAwGKtsdwrN34AIH6y7dasuFuWLdpLIvD0aLbBOWfAoSSA++kxWtns9hl7vLaA7m29q34n8KXc2dfW1nvG1MkTpGlbJhVtqESQqAIozHRVEAanoBTtNCRZBa4ThDmY4d5ug5jL65mDnTvoEsoOkV7c4HgmUIcPcyrmgZ3+fGbXvpM5R7KIfiiM0Lispy+oC4Ph0JgRpIOsRpWg4qpyxjQQ5hfG/iI5LB191alQG88GlvAYVbzX1Rrdx85ZmLkHOZbTvGUSTO2kVtxS1h76ZLjFkLAkLIJIMjXTQHXepVxyXFZe/F4hupbLAgg5tjJ2rW0yWmzE5eWboW0HqidyKVodPAEvAcCDbOS76KMvpBydronx6+N290CtD2fwEXBlu+k0b0g5OtzTxaeJR7tKLTi2ikY5SG0U940MeimNTPIV63FTB/jqQuhm6dD0JI0PkdaNCbvke8MsWLVsW7TEIpMBgzESSx1UERLUNieHYU4hb7tcN1cjLlYhfAfD4WUcwT8aJxQS6QZV9AM0K0kb6sp51CMWlpQi3ksMWmJy5pECAo11oUM3gCt8DwCoyDv4YoTNwT6MOF/bafd0rVuGYINbcd6GtBQksD6hLCROupM0c3Fd/46mhg+kOh6HTQ+Rra3xMBofFK2mqZyTqIGkdSKNCKXyN7htlCneDVSv5u6dxH0NarmPBW7f0MRYAaCAco5SB023HOmd7h1tpBVRmBEhEkSIkEpv50t7QWlth3zP6UopBIIWNBAjTz3mj7DPlFSXiTql4C88qECFV8NqV2aY+idg2gJGo1tHyd/k+IGRpKYYaKdYUzlgaieYqpXuzguEy/rbwSB/dmr/huDW3sRmuRdW0xKsBGRYGTw+EGfM7dKEELPIJxy2xGOhWOY2QPCTMZtoGseVLO2l1wXKaOA0SAYl7C8wYMSJ86seM4Qji7L3R3xVmhgMuWdE8OgObXflVS7UHvndQQNWVtSD6yMMvhIjwc6eXAsMMQ8Pxz3LgVmki25K5VBVsriDABzDX6vbS/iRnE3j1vXPruNT/h9o99bEToVCzpAQiJyrHOqxevemcnnccz/AEialJYKx5HSABP6F4/+mwFWS+YuON4cj4AD7qQYXxWwNCCjwJgNMz4p0IAPxPQ01vYxTcu6j84/LoxH3VSKpE3yb3mEHTkap+ItAbfbVlxGIXKdRseR6eyq7cuD20JjRFV+zEnp0NDfKm6n40Zjruh86WUiKF27hfP4158hUwTPxqZbQGx+uprdrzq9ELNMJgVQyJE+c76+ymFq2Op/f31BMVOGFGgNmxsefx8qIS4RsfboPwoZGJ2oq0sa1qBZPYtlplv+Eae/ltvXtvCljGYR7p92v761qqVKgAoUaxhgcS1oZUJ3JOp1J+r4UdZ4reOkk/0j9lKrLCjMO+k0RkxZ2h4oO9h3JYDWI0G4GrT51Hh7bHu7i5hBziQvMEDeREHp8KZPYVmAjeSff/0ge80M1wZZWfGctsSdZJhonbUt+qB1ikaCGrx6/H45f8FM7GJLIGbdgCfaR5AUhuWlzEEt3dpJc5iSWidTzIQZj5uvSAxwNw9ysiDlEjppt7tvdRYUTYdB8tt+eGcf8Vyg+HJ6Lh3ldf8AbFE4e+nyywMzZzZeFyrlIHeSSxcMDvoFI21HILh+Jtd1gIdyDeYISiAscw0YC8QonmCx8uVLQGHcMAHyn/6i59v/AEo2RmHu+3Sl2CvoflWRiSMQ+aQogyZAh2keZynbSiVueMTQHXAr4dbHyfh/8+37Y/CtOJWR8mx2g1xX/Ma24fftdxw+Ljwbz5JtpLHONGAvHKJ5gv7BtWY+7a+TYubrAHFQx7qcrSfCB3viH6Ur7K1CD2+Ycx1NKMaoN/CHn34/5I++mGMuekb2/v8AXS25cQ3sNmYhu+OUBQcxGTQnOMo84bfasM+AHiFkfJsZpviz9tM7lofL8Uf92n2L9woDGXbXyfETdcA4ohj3QMN9EDvfEP0pH6tHvcT5Zi4clwqZlywF8IiGzHNI/REa0aFRLcvhQSdl1PsAmq32jx/eooRTowO51j3b+VNccZtONpRhPSVImq1hcGUM95mB3BH+po0ZsxW/Qb4N9oqz4Lj1pLSBs4KqoOg3AE7mkveDrr+/Ovbl0nf8RTJULY6btDayjVpgTAHQedUvF4mbtw9WJ9s7bGmjWx0HwqK4oO/21mrBYFwm+DirUH6XPy/1qvXbMsZ6k7HrVj7gKwYCGUggjqDNK7+BA2J+NK44HjIK7PkH0ZgidAddDv8AAn7KHt4vxP53HPxYmobNgowZSQQZB6EVutlftPxrAPMRjBqNaEzggT06mp7uHWo7lrSNwOm/+tK02MmhXjVWCQfZS6nF3CqdwfjUPyNfL6/xoUPuRZ8xXRv399S27w86ysqxAk7zoNKnsLm/frWVlYwSq5dD+/7iiFHxrKymASRGnwr1njT6/wB/KsrKxiS1JqS3ciP33rKylCe3CCCCDBERmYCCMuwYDYxUVm0S8kbTEFvowd2+jA91e1lAZE7YYHcbktudSSCZExqQJ6wOVa/wyApGQnKDOor2spQpj/gWKz2UbmwmPbrFHi5WVlMuAi3jeMyIDBMsB8ek+ylOH4sGuogUiSdSR80TynmKyspZBLIG0222/wBK0uWlIIKIQTJBUQT1IjU+e9ZWVgFb4hxxUvOhUyI25yqmfi1G8DxS3AWC+q5AmCRoNR03rKylTtmYzZF2yrB1OggnrHXzoHit8KjvAmJJjUxpqdzpp5VlZVTFdxHFUKMIbUEcuenWgEg7VlZSCs2zA1sG/f8Af41lZToQ0duVQPcrKymMQM9QtXtZSmB2FQkVlZWCYRQ7oeVZWUAkJuda0uRp5615WUox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498</TotalTime>
  <Words>896</Words>
  <Application>Microsoft Office PowerPoint</Application>
  <PresentationFormat>Προβολή στην οθόνη (4:3)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Century Gothic</vt:lpstr>
      <vt:lpstr>Wingdings 3</vt:lpstr>
      <vt:lpstr>Ion Boardroom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Emmanouela Vogiatzaki</dc:creator>
  <cp:lastModifiedBy>Karagianni</cp:lastModifiedBy>
  <cp:revision>69</cp:revision>
  <dcterms:created xsi:type="dcterms:W3CDTF">2014-01-15T05:43:01Z</dcterms:created>
  <dcterms:modified xsi:type="dcterms:W3CDTF">2014-02-06T08:18:52Z</dcterms:modified>
</cp:coreProperties>
</file>